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58" r:id="rId2"/>
    <p:sldId id="257" r:id="rId3"/>
  </p:sldIdLst>
  <p:sldSz cx="9144000" cy="6858000" type="screen4x3"/>
  <p:notesSz cx="6858000" cy="9144000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Gill Sans MT" panose="020B0502020104020203" pitchFamily="34" charset="0"/>
        <a:ea typeface="HGｺﾞｼｯｸE" panose="020B0909000000000000" pitchFamily="49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Gill Sans MT" panose="020B0502020104020203" pitchFamily="34" charset="0"/>
        <a:ea typeface="HGｺﾞｼｯｸE" panose="020B0909000000000000" pitchFamily="49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Gill Sans MT" panose="020B0502020104020203" pitchFamily="34" charset="0"/>
        <a:ea typeface="HGｺﾞｼｯｸE" panose="020B0909000000000000" pitchFamily="49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Gill Sans MT" panose="020B0502020104020203" pitchFamily="34" charset="0"/>
        <a:ea typeface="HGｺﾞｼｯｸE" panose="020B0909000000000000" pitchFamily="49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kern="1200">
        <a:solidFill>
          <a:schemeClr val="tx1"/>
        </a:solidFill>
        <a:latin typeface="Gill Sans MT" panose="020B0502020104020203" pitchFamily="34" charset="0"/>
        <a:ea typeface="HGｺﾞｼｯｸE" panose="020B0909000000000000" pitchFamily="49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Gill Sans MT" panose="020B0502020104020203" pitchFamily="34" charset="0"/>
        <a:ea typeface="HGｺﾞｼｯｸE" panose="020B0909000000000000" pitchFamily="49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Gill Sans MT" panose="020B0502020104020203" pitchFamily="34" charset="0"/>
        <a:ea typeface="HGｺﾞｼｯｸE" panose="020B0909000000000000" pitchFamily="49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Gill Sans MT" panose="020B0502020104020203" pitchFamily="34" charset="0"/>
        <a:ea typeface="HGｺﾞｼｯｸE" panose="020B0909000000000000" pitchFamily="49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Gill Sans MT" panose="020B0502020104020203" pitchFamily="34" charset="0"/>
        <a:ea typeface="HGｺﾞｼｯｸE" panose="020B0909000000000000" pitchFamily="49" charset="-128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59" autoAdjust="0"/>
    <p:restoredTop sz="94660"/>
  </p:normalViewPr>
  <p:slideViewPr>
    <p:cSldViewPr snapToGrid="0">
      <p:cViewPr varScale="1">
        <p:scale>
          <a:sx n="74" d="100"/>
          <a:sy n="74" d="100"/>
        </p:scale>
        <p:origin x="29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/>
          <p:nvPr/>
        </p:nvSpPr>
        <p:spPr>
          <a:xfrm>
            <a:off x="447675" y="3086100"/>
            <a:ext cx="8240713" cy="3305175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1192" y="990600"/>
            <a:ext cx="7989752" cy="1504844"/>
          </a:xfrm>
          <a:effectLst/>
        </p:spPr>
        <p:txBody>
          <a:bodyPr/>
          <a:lstStyle>
            <a:lvl1pPr>
              <a:defRPr sz="360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81192" y="2495444"/>
            <a:ext cx="7989752" cy="590321"/>
          </a:xfrm>
        </p:spPr>
        <p:txBody>
          <a:bodyPr anchor="t">
            <a:normAutofit/>
          </a:bodyPr>
          <a:lstStyle>
            <a:lvl1pPr marL="0" indent="0" algn="l">
              <a:buNone/>
              <a:defRPr sz="1600" cap="all">
                <a:solidFill>
                  <a:schemeClr val="accent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fld id="{963D7B2D-E517-4893-9C4B-D4CA1C51EFB7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fld id="{72434AA9-C678-4293-8169-2455985B189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8227562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>
            <a:spLocks noChangeAspect="1"/>
          </p:cNvSpPr>
          <p:nvPr/>
        </p:nvSpPr>
        <p:spPr>
          <a:xfrm>
            <a:off x="447675" y="600075"/>
            <a:ext cx="8239125" cy="125888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E824C4-D1DC-43A5-B253-CE3AB5466824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DB7400-A94C-4F27-B205-4D857E264D3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7803905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>
            <a:spLocks noChangeAspect="1"/>
          </p:cNvSpPr>
          <p:nvPr/>
        </p:nvSpPr>
        <p:spPr>
          <a:xfrm>
            <a:off x="6629400" y="600075"/>
            <a:ext cx="2057400" cy="581660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75725"/>
            <a:ext cx="1503123" cy="518307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81192" y="675725"/>
            <a:ext cx="5922209" cy="5183073"/>
          </a:xfrm>
        </p:spPr>
        <p:txBody>
          <a:bodyPr vert="eaVert" anchor="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745288" y="5956300"/>
            <a:ext cx="947737" cy="365125"/>
          </a:xfrm>
        </p:spPr>
        <p:txBody>
          <a:bodyPr/>
          <a:lstStyle>
            <a:lvl1pPr>
              <a:defRPr smtClean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fld id="{A78D8268-49FF-4BDD-917A-6FAC8F6865E8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1025" y="5951538"/>
            <a:ext cx="5922963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fld id="{DAF2DB49-D4BE-47D5-ADEF-3943EA1CF38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4388412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>
            <a:spLocks noChangeAspect="1"/>
          </p:cNvSpPr>
          <p:nvPr/>
        </p:nvSpPr>
        <p:spPr>
          <a:xfrm>
            <a:off x="447675" y="600075"/>
            <a:ext cx="8239125" cy="125888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1192" y="2228003"/>
            <a:ext cx="7989752" cy="363079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449EEE-094C-4C2B-AFCB-51D354F04DEA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006326-7417-4334-A996-A784A95B5D4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958694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7"/>
          <p:cNvSpPr>
            <a:spLocks noChangeAspect="1"/>
          </p:cNvSpPr>
          <p:nvPr/>
        </p:nvSpPr>
        <p:spPr>
          <a:xfrm>
            <a:off x="452438" y="5141913"/>
            <a:ext cx="8239125" cy="1258887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3" y="3036573"/>
            <a:ext cx="7989751" cy="1504844"/>
          </a:xfrm>
        </p:spPr>
        <p:txBody>
          <a:bodyPr/>
          <a:lstStyle>
            <a:lvl1pPr algn="l">
              <a:defRPr sz="3600" b="0" cap="all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81193" y="4541417"/>
            <a:ext cx="7989751" cy="600556"/>
          </a:xfrm>
        </p:spPr>
        <p:txBody>
          <a:bodyPr anchor="t">
            <a:normAutofit/>
          </a:bodyPr>
          <a:lstStyle>
            <a:lvl1pPr marL="0" indent="0" algn="l">
              <a:buNone/>
              <a:defRPr sz="1800" cap="all">
                <a:solidFill>
                  <a:schemeClr val="accent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fld id="{4DC46605-BA4D-481B-8EAD-C8D2C34D503E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fld id="{6FA75295-1281-498A-8075-B0237D61849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6861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ChangeAspect="1"/>
          </p:cNvSpPr>
          <p:nvPr/>
        </p:nvSpPr>
        <p:spPr>
          <a:xfrm>
            <a:off x="447675" y="600075"/>
            <a:ext cx="8239125" cy="125888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81192" y="2228002"/>
            <a:ext cx="3899527" cy="363304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2" y="2228003"/>
            <a:ext cx="3907662" cy="3633047"/>
          </a:xfrm>
        </p:spPr>
        <p:txBody>
          <a:bodyPr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6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41EBEB-D5EF-4502-AA2B-A7A3387CA16B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8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B06AB3-4F1C-45EE-AFD7-BD9D87B899C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3798874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9"/>
          <p:cNvSpPr>
            <a:spLocks noChangeAspect="1"/>
          </p:cNvSpPr>
          <p:nvPr/>
        </p:nvSpPr>
        <p:spPr>
          <a:xfrm>
            <a:off x="447675" y="600075"/>
            <a:ext cx="8239125" cy="125888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7219" y="2228003"/>
            <a:ext cx="3593500" cy="576262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1192" y="2926051"/>
            <a:ext cx="3899527" cy="2934999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69308" y="2228003"/>
            <a:ext cx="3601635" cy="576262"/>
          </a:xfrm>
        </p:spPr>
        <p:txBody>
          <a:bodyPr anchor="b">
            <a:noAutofit/>
          </a:bodyPr>
          <a:lstStyle>
            <a:lvl1pPr marL="0" indent="0">
              <a:buNone/>
              <a:defRPr sz="22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2" y="2926051"/>
            <a:ext cx="3907662" cy="2934999"/>
          </a:xfrm>
        </p:spPr>
        <p:txBody>
          <a:bodyPr anchor="t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8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042328-2DEE-4BAF-AEA3-67355F02A932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9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10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1A7772-9DF7-48A6-B78C-68BC061D83E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7685760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5"/>
          <p:cNvSpPr>
            <a:spLocks noChangeAspect="1"/>
          </p:cNvSpPr>
          <p:nvPr/>
        </p:nvSpPr>
        <p:spPr>
          <a:xfrm>
            <a:off x="447675" y="600075"/>
            <a:ext cx="8239125" cy="1258888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4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2AE6C6-545F-41D3-BF2F-231693700495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5E4641-EB93-4A6B-A7A4-5C4F9BB02E5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7315127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27579C-63F4-4B38-8651-5835F8B7B842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DA2723-5CE1-4BBD-9238-F8715223B61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5155565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8"/>
          <p:cNvSpPr>
            <a:spLocks noChangeAspect="1"/>
          </p:cNvSpPr>
          <p:nvPr/>
        </p:nvSpPr>
        <p:spPr>
          <a:xfrm>
            <a:off x="452438" y="5141913"/>
            <a:ext cx="8239125" cy="1274762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352" y="5262296"/>
            <a:ext cx="3536625" cy="689514"/>
          </a:xfrm>
        </p:spPr>
        <p:txBody>
          <a:bodyPr anchor="ctr"/>
          <a:lstStyle>
            <a:lvl1pPr algn="l">
              <a:defRPr sz="2000" b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6399" y="601200"/>
            <a:ext cx="8240400" cy="4204800"/>
          </a:xfrm>
        </p:spPr>
        <p:txBody>
          <a:bodyPr>
            <a:normAutofit/>
          </a:bodyPr>
          <a:lstStyle>
            <a:lvl1pPr>
              <a:defRPr sz="2000">
                <a:solidFill>
                  <a:schemeClr val="tx2"/>
                </a:solidFill>
              </a:defRPr>
            </a:lvl1pPr>
            <a:lvl2pPr>
              <a:defRPr sz="1800">
                <a:solidFill>
                  <a:schemeClr val="tx2"/>
                </a:solidFill>
              </a:defRPr>
            </a:lvl2pPr>
            <a:lvl3pPr>
              <a:defRPr sz="1600">
                <a:solidFill>
                  <a:schemeClr val="tx2"/>
                </a:solidFill>
              </a:defRPr>
            </a:lvl3pPr>
            <a:lvl4pPr>
              <a:defRPr sz="1400">
                <a:solidFill>
                  <a:schemeClr val="tx2"/>
                </a:solidFill>
              </a:defRPr>
            </a:lvl4pPr>
            <a:lvl5pPr>
              <a:defRPr sz="1400">
                <a:solidFill>
                  <a:schemeClr val="tx2"/>
                </a:solidFill>
              </a:defRPr>
            </a:lvl5pPr>
            <a:lvl6pPr>
              <a:defRPr sz="1400">
                <a:solidFill>
                  <a:schemeClr val="tx2"/>
                </a:solidFill>
              </a:defRPr>
            </a:lvl6pPr>
            <a:lvl7pPr>
              <a:defRPr sz="1400">
                <a:solidFill>
                  <a:schemeClr val="tx2"/>
                </a:solidFill>
              </a:defRPr>
            </a:lvl7pPr>
            <a:lvl8pPr>
              <a:defRPr sz="1400">
                <a:solidFill>
                  <a:schemeClr val="tx2"/>
                </a:solidFill>
              </a:defRPr>
            </a:lvl8pPr>
            <a:lvl9pPr>
              <a:defRPr sz="1400">
                <a:solidFill>
                  <a:schemeClr val="tx2"/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305617" y="5262295"/>
            <a:ext cx="4265327" cy="689515"/>
          </a:xfrm>
        </p:spPr>
        <p:txBody>
          <a:bodyPr>
            <a:normAutofit/>
          </a:bodyPr>
          <a:lstStyle>
            <a:lvl1pPr marL="0" indent="0" algn="r">
              <a:buNone/>
              <a:defRPr sz="1100">
                <a:solidFill>
                  <a:schemeClr val="bg1"/>
                </a:solidFill>
              </a:defRPr>
            </a:lvl1pPr>
            <a:lvl2pPr marL="457200" indent="0">
              <a:buNone/>
              <a:defRPr sz="11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fld id="{997516B7-3B9E-4AA6-9EF4-98FFCA084427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8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>
                <a:solidFill>
                  <a:schemeClr val="accent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fld id="{1D9F07C7-D904-486F-ACAB-ABB62CA60867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7370057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1192" y="4693389"/>
            <a:ext cx="7989752" cy="566738"/>
          </a:xfrm>
        </p:spPr>
        <p:txBody>
          <a:bodyPr/>
          <a:lstStyle>
            <a:lvl1pPr algn="l">
              <a:defRPr sz="2400" b="0">
                <a:solidFill>
                  <a:schemeClr val="accent1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48093" y="599725"/>
            <a:ext cx="8238706" cy="3557252"/>
          </a:xfrm>
        </p:spPr>
        <p:txBody>
          <a:bodyPr rtlCol="0"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1192" y="5260126"/>
            <a:ext cx="7989752" cy="598671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E2F06-C4A0-472B-AD16-311FC1CB5D94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04FDEF-02A4-480B-A4D7-70465C9CF08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3061710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81025" y="687388"/>
            <a:ext cx="7989888" cy="108267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581025" y="2227263"/>
            <a:ext cx="7989888" cy="3632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559425" y="595630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900" smtClean="0">
                <a:solidFill>
                  <a:schemeClr val="accent2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39EB7CA1-090D-49D5-AC0A-2FBC799AC717}" type="datetimeFigureOut">
              <a:rPr lang="ja-JP" altLang="en-US"/>
              <a:pPr>
                <a:defRPr/>
              </a:pPr>
              <a:t>2013/6/1</a:t>
            </a:fld>
            <a:endParaRPr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81025" y="5951538"/>
            <a:ext cx="48704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900" cap="all">
                <a:solidFill>
                  <a:schemeClr val="accent2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00975" y="5956300"/>
            <a:ext cx="7699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900" smtClean="0">
                <a:solidFill>
                  <a:schemeClr val="accent2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FCE0FAB-4989-4AE9-B185-C2B186A7170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  <p:sp>
        <p:nvSpPr>
          <p:cNvPr id="9" name="Rectangle 8"/>
          <p:cNvSpPr/>
          <p:nvPr/>
        </p:nvSpPr>
        <p:spPr>
          <a:xfrm>
            <a:off x="447675" y="441325"/>
            <a:ext cx="2720975" cy="107950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0" name="Rectangle 9"/>
          <p:cNvSpPr/>
          <p:nvPr/>
        </p:nvSpPr>
        <p:spPr>
          <a:xfrm>
            <a:off x="5975350" y="441325"/>
            <a:ext cx="2711450" cy="107950"/>
          </a:xfrm>
          <a:prstGeom prst="rect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1" name="Rectangle 10"/>
          <p:cNvSpPr/>
          <p:nvPr/>
        </p:nvSpPr>
        <p:spPr>
          <a:xfrm>
            <a:off x="3216275" y="441325"/>
            <a:ext cx="2711450" cy="10795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5" r:id="rId1"/>
    <p:sldLayoutId id="2147483756" r:id="rId2"/>
    <p:sldLayoutId id="2147483757" r:id="rId3"/>
    <p:sldLayoutId id="2147483758" r:id="rId4"/>
    <p:sldLayoutId id="2147483759" r:id="rId5"/>
    <p:sldLayoutId id="2147483760" r:id="rId6"/>
    <p:sldLayoutId id="2147483753" r:id="rId7"/>
    <p:sldLayoutId id="2147483761" r:id="rId8"/>
    <p:sldLayoutId id="2147483754" r:id="rId9"/>
    <p:sldLayoutId id="2147483762" r:id="rId10"/>
    <p:sldLayoutId id="2147483763" r:id="rId11"/>
  </p:sldLayoutIdLst>
  <p:txStyles>
    <p:titleStyle>
      <a:lvl1pPr algn="l" defTabSz="457200" rtl="0" fontAlgn="base">
        <a:spcBef>
          <a:spcPct val="0"/>
        </a:spcBef>
        <a:spcAft>
          <a:spcPct val="0"/>
        </a:spcAft>
        <a:defRPr kumimoji="1" sz="2800" kern="1200" cap="all">
          <a:solidFill>
            <a:schemeClr val="bg1"/>
          </a:solidFill>
          <a:latin typeface="+mj-lt"/>
          <a:ea typeface="+mj-ea"/>
          <a:cs typeface="+mj-cs"/>
        </a:defRPr>
      </a:lvl1pPr>
      <a:lvl2pPr algn="l" defTabSz="457200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Gill Sans MT" panose="020B0502020104020203" pitchFamily="34" charset="0"/>
          <a:ea typeface="HGｺﾞｼｯｸE" panose="020B0909000000000000" pitchFamily="49" charset="-128"/>
        </a:defRPr>
      </a:lvl2pPr>
      <a:lvl3pPr algn="l" defTabSz="457200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Gill Sans MT" panose="020B0502020104020203" pitchFamily="34" charset="0"/>
          <a:ea typeface="HGｺﾞｼｯｸE" panose="020B0909000000000000" pitchFamily="49" charset="-128"/>
        </a:defRPr>
      </a:lvl3pPr>
      <a:lvl4pPr algn="l" defTabSz="457200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Gill Sans MT" panose="020B0502020104020203" pitchFamily="34" charset="0"/>
          <a:ea typeface="HGｺﾞｼｯｸE" panose="020B0909000000000000" pitchFamily="49" charset="-128"/>
        </a:defRPr>
      </a:lvl4pPr>
      <a:lvl5pPr algn="l" defTabSz="457200" rtl="0" fontAlgn="base">
        <a:spcBef>
          <a:spcPct val="0"/>
        </a:spcBef>
        <a:spcAft>
          <a:spcPct val="0"/>
        </a:spcAft>
        <a:defRPr kumimoji="1" sz="2800">
          <a:solidFill>
            <a:schemeClr val="bg1"/>
          </a:solidFill>
          <a:latin typeface="Gill Sans MT" panose="020B0502020104020203" pitchFamily="34" charset="0"/>
          <a:ea typeface="HGｺﾞｼｯｸE" panose="020B0909000000000000" pitchFamily="49" charset="-128"/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04800" indent="-304800" algn="l" defTabSz="457200" rtl="0" fontAlgn="base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kern="1200">
          <a:solidFill>
            <a:schemeClr val="tx2"/>
          </a:solidFill>
          <a:latin typeface="+mn-lt"/>
          <a:ea typeface="+mn-ea"/>
          <a:cs typeface="+mn-cs"/>
        </a:defRPr>
      </a:lvl1pPr>
      <a:lvl2pPr marL="628650" indent="-304800" algn="l" defTabSz="457200" rtl="0" fontAlgn="base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600" kern="1200">
          <a:solidFill>
            <a:schemeClr val="tx2"/>
          </a:solidFill>
          <a:latin typeface="+mn-lt"/>
          <a:ea typeface="+mn-ea"/>
          <a:cs typeface="+mn-cs"/>
        </a:defRPr>
      </a:lvl2pPr>
      <a:lvl3pPr marL="898525" indent="-269875" algn="l" defTabSz="457200" rtl="0" fontAlgn="base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400" kern="1200">
          <a:solidFill>
            <a:schemeClr val="tx2"/>
          </a:solidFill>
          <a:latin typeface="+mn-lt"/>
          <a:ea typeface="+mn-ea"/>
          <a:cs typeface="+mn-cs"/>
        </a:defRPr>
      </a:lvl3pPr>
      <a:lvl4pPr marL="1241425" indent="-233363" algn="l" defTabSz="457200" rtl="0" fontAlgn="base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4pPr>
      <a:lvl5pPr marL="1601788" indent="-233363" algn="l" defTabSz="457200" rtl="0" fontAlgn="base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19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6pPr>
      <a:lvl7pPr marL="2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7pPr>
      <a:lvl8pPr marL="25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8pPr>
      <a:lvl9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2"/>
        </a:buClr>
        <a:buSzPct val="92000"/>
        <a:buFont typeface="Wingdings 2" panose="05020102010507070707" pitchFamily="18" charset="2"/>
        <a:buChar char=""/>
        <a:defRPr kumimoji="1" sz="12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sz="2800" dirty="0" smtClean="0">
                <a:solidFill>
                  <a:schemeClr val="tx1"/>
                </a:solidFill>
              </a:rPr>
              <a:t>新規企画商品</a:t>
            </a:r>
            <a:r>
              <a:rPr lang="en-US" altLang="ja-JP" sz="2800" dirty="0" smtClean="0">
                <a:solidFill>
                  <a:schemeClr val="tx1"/>
                </a:solidFill>
              </a:rPr>
              <a:t/>
            </a:r>
            <a:br>
              <a:rPr lang="en-US" altLang="ja-JP" sz="2800" dirty="0" smtClean="0">
                <a:solidFill>
                  <a:schemeClr val="tx1"/>
                </a:solidFill>
              </a:rPr>
            </a:br>
            <a:r>
              <a:rPr lang="ja-JP" altLang="en-US" sz="4000" dirty="0" smtClean="0">
                <a:solidFill>
                  <a:schemeClr val="tx1"/>
                </a:solidFill>
              </a:rPr>
              <a:t>「七曜日の果実と野菜」</a:t>
            </a:r>
            <a:endParaRPr lang="ja-JP" altLang="en-US" sz="4000" dirty="0">
              <a:solidFill>
                <a:schemeClr val="tx1"/>
              </a:solidFill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581192" y="3281056"/>
            <a:ext cx="7989752" cy="2990955"/>
          </a:xfrm>
        </p:spPr>
        <p:txBody>
          <a:bodyPr>
            <a:normAutofit/>
          </a:bodyPr>
          <a:lstStyle/>
          <a:p>
            <a:pPr algn="r"/>
            <a:r>
              <a:rPr lang="en-US" altLang="ja-JP" dirty="0" smtClean="0">
                <a:solidFill>
                  <a:schemeClr val="bg1"/>
                </a:solidFill>
              </a:rPr>
              <a:t>2014</a:t>
            </a:r>
            <a:r>
              <a:rPr lang="ja-JP" altLang="en-US" dirty="0" smtClean="0">
                <a:solidFill>
                  <a:schemeClr val="bg1"/>
                </a:solidFill>
              </a:rPr>
              <a:t>年</a:t>
            </a:r>
            <a:r>
              <a:rPr lang="en-US" altLang="ja-JP" dirty="0">
                <a:solidFill>
                  <a:schemeClr val="bg1"/>
                </a:solidFill>
              </a:rPr>
              <a:t>4</a:t>
            </a:r>
            <a:r>
              <a:rPr lang="ja-JP" altLang="en-US" dirty="0" smtClean="0">
                <a:solidFill>
                  <a:schemeClr val="bg1"/>
                </a:solidFill>
              </a:rPr>
              <a:t>月</a:t>
            </a:r>
            <a:r>
              <a:rPr lang="en-US" altLang="ja-JP" dirty="0">
                <a:solidFill>
                  <a:schemeClr val="bg1"/>
                </a:solidFill>
              </a:rPr>
              <a:t>1</a:t>
            </a:r>
            <a:r>
              <a:rPr lang="en-US" altLang="ja-JP" dirty="0" smtClean="0">
                <a:solidFill>
                  <a:schemeClr val="bg1"/>
                </a:solidFill>
              </a:rPr>
              <a:t>6</a:t>
            </a:r>
            <a:r>
              <a:rPr lang="ja-JP" altLang="en-US" dirty="0" smtClean="0">
                <a:solidFill>
                  <a:schemeClr val="bg1"/>
                </a:solidFill>
              </a:rPr>
              <a:t>日</a:t>
            </a:r>
            <a:endParaRPr lang="en-US" altLang="ja-JP" dirty="0" smtClean="0">
              <a:solidFill>
                <a:schemeClr val="bg1"/>
              </a:solidFill>
            </a:endParaRPr>
          </a:p>
          <a:p>
            <a:pPr algn="r"/>
            <a:endParaRPr lang="en-US" altLang="ja-JP" dirty="0">
              <a:solidFill>
                <a:schemeClr val="bg1"/>
              </a:solidFill>
            </a:endParaRPr>
          </a:p>
          <a:p>
            <a:pPr algn="r"/>
            <a:endParaRPr lang="en-US" altLang="ja-JP" dirty="0" smtClean="0">
              <a:solidFill>
                <a:schemeClr val="bg1"/>
              </a:solidFill>
            </a:endParaRPr>
          </a:p>
          <a:p>
            <a:pPr algn="r"/>
            <a:endParaRPr lang="en-US" altLang="ja-JP" dirty="0" smtClean="0">
              <a:solidFill>
                <a:schemeClr val="bg1"/>
              </a:solidFill>
            </a:endParaRPr>
          </a:p>
          <a:p>
            <a:r>
              <a:rPr lang="en-US" altLang="ja-JP" sz="3200" dirty="0" smtClean="0">
                <a:solidFill>
                  <a:schemeClr val="bg1"/>
                </a:solidFill>
              </a:rPr>
              <a:t>FOM DRINK ONLINE</a:t>
            </a:r>
          </a:p>
          <a:p>
            <a:r>
              <a:rPr lang="ja-JP" altLang="en-US" dirty="0" smtClean="0">
                <a:solidFill>
                  <a:schemeClr val="bg1"/>
                </a:solidFill>
              </a:rPr>
              <a:t>商品企画室</a:t>
            </a:r>
            <a:endParaRPr lang="en-US" altLang="ja-JP" dirty="0" smtClean="0">
              <a:solidFill>
                <a:schemeClr val="bg1"/>
              </a:solidFill>
            </a:endParaRPr>
          </a:p>
          <a:p>
            <a:r>
              <a:rPr lang="ja-JP" altLang="en-US" dirty="0" smtClean="0">
                <a:solidFill>
                  <a:schemeClr val="bg1"/>
                </a:solidFill>
              </a:rPr>
              <a:t>花田</a:t>
            </a:r>
            <a:r>
              <a:rPr lang="ja-JP" altLang="en-US" dirty="0">
                <a:solidFill>
                  <a:schemeClr val="bg1"/>
                </a:solidFill>
              </a:rPr>
              <a:t>奈々</a:t>
            </a:r>
          </a:p>
        </p:txBody>
      </p:sp>
    </p:spTree>
    <p:extLst>
      <p:ext uri="{BB962C8B-B14F-4D97-AF65-F5344CB8AC3E}">
        <p14:creationId xmlns:p14="http://schemas.microsoft.com/office/powerpoint/2010/main" val="25933843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ja-JP" altLang="en-US" smtClean="0"/>
              <a:t>新商品の概要</a:t>
            </a:r>
            <a:endParaRPr lang="ja-JP" altLang="en-US" dirty="0"/>
          </a:p>
        </p:txBody>
      </p:sp>
      <p:sp>
        <p:nvSpPr>
          <p:cNvPr id="12291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79600" y="1980000"/>
            <a:ext cx="7989888" cy="433387"/>
          </a:xfrm>
        </p:spPr>
        <p:txBody>
          <a:bodyPr/>
          <a:lstStyle/>
          <a:p>
            <a:r>
              <a:rPr lang="ja-JP" altLang="en-US" dirty="0" smtClean="0"/>
              <a:t>新シリーズ「七曜日の果実と野菜」（仮称）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配当">
  <a:themeElements>
    <a:clrScheme name="スリップストリーム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配当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配当">
      <a:fillStyleLst>
        <a:solidFill>
          <a:schemeClr val="phClr"/>
        </a:solidFill>
        <a:gradFill rotWithShape="1">
          <a:gsLst>
            <a:gs pos="0">
              <a:schemeClr val="phClr">
                <a:tint val="68000"/>
                <a:alpha val="90000"/>
                <a:lumMod val="100000"/>
              </a:schemeClr>
            </a:gs>
            <a:gs pos="100000">
              <a:schemeClr val="phClr">
                <a:tint val="90000"/>
                <a:lumMod val="9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lumMod val="110000"/>
              </a:schemeClr>
            </a:gs>
            <a:gs pos="84000">
              <a:schemeClr val="phClr">
                <a:shade val="90000"/>
                <a:lumMod val="88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>
              <a:lumMod val="90000"/>
            </a:schemeClr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88900" dist="38100" dir="504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88000">
              <a:schemeClr val="phClr">
                <a:shade val="94000"/>
                <a:satMod val="110000"/>
                <a:lumMod val="8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8000"/>
                <a:satMod val="110000"/>
                <a:lumMod val="8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ividend" id="{9697A71B-4AB7-4A1A-BD5B-BB2D22835B57}" vid="{66F1C100-1D2B-4BEA-AD01-C4F230B3B96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配当</Template>
  <TotalTime>40</TotalTime>
  <Words>30</Words>
  <Application>Microsoft Office PowerPoint</Application>
  <PresentationFormat>画面に合わせる (4:3)</PresentationFormat>
  <Paragraphs>10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HGｺﾞｼｯｸE</vt:lpstr>
      <vt:lpstr>Gill Sans MT</vt:lpstr>
      <vt:lpstr>Wingdings 2</vt:lpstr>
      <vt:lpstr>配当</vt:lpstr>
      <vt:lpstr>新規企画商品 「七曜日の果実と野菜」</vt:lpstr>
      <vt:lpstr>新商品の概要</vt:lpstr>
    </vt:vector>
  </TitlesOfParts>
  <Company>富士通エフ・オー・エム株式会社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新規企画商品 「七曜日の果実と野菜」</dc:title>
  <dc:creator>FOM出版</dc:creator>
  <cp:lastModifiedBy>FOM出版</cp:lastModifiedBy>
  <cp:revision>13</cp:revision>
  <dcterms:created xsi:type="dcterms:W3CDTF">2012-12-04T04:31:25Z</dcterms:created>
  <dcterms:modified xsi:type="dcterms:W3CDTF">2013-06-01T02:08:07Z</dcterms:modified>
</cp:coreProperties>
</file>

<file path=docProps/thumbnail.jpeg>
</file>