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66F884-0CDA-4310-A2D1-F22DA397ABE3}" type="doc">
      <dgm:prSet loTypeId="urn:microsoft.com/office/officeart/2005/8/layout/process4" loCatId="process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A9B9B000-DE60-494F-95C9-9F7F0BED92B9}">
      <dgm:prSet phldrT="[テキスト]" custT="1"/>
      <dgm:spPr/>
      <dgm:t>
        <a:bodyPr/>
        <a:lstStyle/>
        <a:p>
          <a:r>
            <a:rPr kumimoji="1" lang="ja-JP" altLang="en-US" sz="2400" dirty="0" smtClean="0"/>
            <a:t>入会案内書のご記入</a:t>
          </a:r>
          <a:endParaRPr kumimoji="1" lang="ja-JP" altLang="en-US" sz="2400" dirty="0"/>
        </a:p>
      </dgm:t>
    </dgm:pt>
    <dgm:pt modelId="{85FBCD5C-1936-4ECC-88A9-23C509FE64DC}" type="parTrans" cxnId="{94750203-A4CA-4678-845C-30462CEC97D1}">
      <dgm:prSet/>
      <dgm:spPr/>
      <dgm:t>
        <a:bodyPr/>
        <a:lstStyle/>
        <a:p>
          <a:endParaRPr kumimoji="1" lang="ja-JP" altLang="en-US"/>
        </a:p>
      </dgm:t>
    </dgm:pt>
    <dgm:pt modelId="{C334B004-86FA-4A0D-A2B3-3898E2DFBF4A}" type="sibTrans" cxnId="{94750203-A4CA-4678-845C-30462CEC97D1}">
      <dgm:prSet/>
      <dgm:spPr/>
      <dgm:t>
        <a:bodyPr/>
        <a:lstStyle/>
        <a:p>
          <a:endParaRPr kumimoji="1" lang="ja-JP" altLang="en-US"/>
        </a:p>
      </dgm:t>
    </dgm:pt>
    <dgm:pt modelId="{9993300E-7F3B-4553-B658-287E971C10B6}">
      <dgm:prSet phldrT="[テキスト]" custT="1"/>
      <dgm:spPr/>
      <dgm:t>
        <a:bodyPr/>
        <a:lstStyle/>
        <a:p>
          <a:r>
            <a:rPr kumimoji="1" lang="ja-JP" altLang="en-US" sz="1800" dirty="0" smtClean="0"/>
            <a:t>受付にて入会案内書をお配りしています。</a:t>
          </a:r>
          <a:endParaRPr kumimoji="1" lang="ja-JP" altLang="en-US" sz="1800" dirty="0"/>
        </a:p>
      </dgm:t>
    </dgm:pt>
    <dgm:pt modelId="{494AFDD3-0230-456B-B40B-791977C6FE7C}" type="parTrans" cxnId="{B7E88966-8E8A-47CE-9DE7-405DDDAA0489}">
      <dgm:prSet/>
      <dgm:spPr/>
      <dgm:t>
        <a:bodyPr/>
        <a:lstStyle/>
        <a:p>
          <a:endParaRPr kumimoji="1" lang="ja-JP" altLang="en-US"/>
        </a:p>
      </dgm:t>
    </dgm:pt>
    <dgm:pt modelId="{51F19377-E74C-4EA4-9A66-1C20B13841B8}" type="sibTrans" cxnId="{B7E88966-8E8A-47CE-9DE7-405DDDAA0489}">
      <dgm:prSet/>
      <dgm:spPr/>
      <dgm:t>
        <a:bodyPr/>
        <a:lstStyle/>
        <a:p>
          <a:endParaRPr kumimoji="1" lang="ja-JP" altLang="en-US"/>
        </a:p>
      </dgm:t>
    </dgm:pt>
    <dgm:pt modelId="{030913CC-1DCA-4BA1-AE8F-0266268A6D19}">
      <dgm:prSet phldrT="[テキスト]" custT="1"/>
      <dgm:spPr/>
      <dgm:t>
        <a:bodyPr/>
        <a:lstStyle/>
        <a:p>
          <a:r>
            <a:rPr kumimoji="1" lang="ja-JP" altLang="en-US" sz="2400" dirty="0" smtClean="0"/>
            <a:t>入会案内書のご提出</a:t>
          </a:r>
          <a:endParaRPr kumimoji="1" lang="ja-JP" altLang="en-US" sz="2400" dirty="0"/>
        </a:p>
      </dgm:t>
    </dgm:pt>
    <dgm:pt modelId="{726368AE-C0A7-4EBB-AC15-CE866255567F}" type="parTrans" cxnId="{B254C1FB-D0A8-4996-9127-94FD5E21235A}">
      <dgm:prSet/>
      <dgm:spPr/>
      <dgm:t>
        <a:bodyPr/>
        <a:lstStyle/>
        <a:p>
          <a:endParaRPr kumimoji="1" lang="ja-JP" altLang="en-US"/>
        </a:p>
      </dgm:t>
    </dgm:pt>
    <dgm:pt modelId="{385A6B87-AEEC-4940-9109-5630E2006A5F}" type="sibTrans" cxnId="{B254C1FB-D0A8-4996-9127-94FD5E21235A}">
      <dgm:prSet/>
      <dgm:spPr/>
      <dgm:t>
        <a:bodyPr/>
        <a:lstStyle/>
        <a:p>
          <a:endParaRPr kumimoji="1" lang="ja-JP" altLang="en-US"/>
        </a:p>
      </dgm:t>
    </dgm:pt>
    <dgm:pt modelId="{A037CB60-894C-474B-9F13-A883556BA2FE}">
      <dgm:prSet phldrT="[テキスト]" custT="1"/>
      <dgm:spPr/>
      <dgm:t>
        <a:bodyPr/>
        <a:lstStyle/>
        <a:p>
          <a:r>
            <a:rPr kumimoji="1" lang="ja-JP" altLang="en-US" sz="1800" dirty="0" smtClean="0"/>
            <a:t>受付まで入会案内書・入会金・年会費をお持ちください。</a:t>
          </a:r>
          <a:endParaRPr kumimoji="1" lang="ja-JP" altLang="en-US" sz="1800" dirty="0"/>
        </a:p>
      </dgm:t>
    </dgm:pt>
    <dgm:pt modelId="{E696F4AE-3AC0-4A61-98F0-6197B0625B3A}" type="parTrans" cxnId="{DF57103B-BE61-40DC-B0A9-32547B06ED54}">
      <dgm:prSet/>
      <dgm:spPr/>
      <dgm:t>
        <a:bodyPr/>
        <a:lstStyle/>
        <a:p>
          <a:endParaRPr kumimoji="1" lang="ja-JP" altLang="en-US"/>
        </a:p>
      </dgm:t>
    </dgm:pt>
    <dgm:pt modelId="{F479AAB7-003A-404A-AC31-4E99CC378CFD}" type="sibTrans" cxnId="{DF57103B-BE61-40DC-B0A9-32547B06ED54}">
      <dgm:prSet/>
      <dgm:spPr/>
      <dgm:t>
        <a:bodyPr/>
        <a:lstStyle/>
        <a:p>
          <a:endParaRPr kumimoji="1" lang="ja-JP" altLang="en-US"/>
        </a:p>
      </dgm:t>
    </dgm:pt>
    <dgm:pt modelId="{1B825FB1-8AB1-4866-AD99-B28B82550709}">
      <dgm:prSet phldrT="[テキスト]" custT="1"/>
      <dgm:spPr/>
      <dgm:t>
        <a:bodyPr/>
        <a:lstStyle/>
        <a:p>
          <a:r>
            <a:rPr kumimoji="1" lang="ja-JP" altLang="en-US" sz="2400" dirty="0" smtClean="0"/>
            <a:t>会員証の送付</a:t>
          </a:r>
          <a:endParaRPr kumimoji="1" lang="ja-JP" altLang="en-US" sz="2400" dirty="0"/>
        </a:p>
      </dgm:t>
    </dgm:pt>
    <dgm:pt modelId="{05E8758D-850B-44BB-BBE8-CC91A18B888E}" type="parTrans" cxnId="{ECE1B05D-9897-428B-B0AA-BF1B0D874DE1}">
      <dgm:prSet/>
      <dgm:spPr/>
      <dgm:t>
        <a:bodyPr/>
        <a:lstStyle/>
        <a:p>
          <a:endParaRPr kumimoji="1" lang="ja-JP" altLang="en-US"/>
        </a:p>
      </dgm:t>
    </dgm:pt>
    <dgm:pt modelId="{321E8C64-68F5-4D34-BAF1-F0BA551629F6}" type="sibTrans" cxnId="{ECE1B05D-9897-428B-B0AA-BF1B0D874DE1}">
      <dgm:prSet/>
      <dgm:spPr/>
      <dgm:t>
        <a:bodyPr/>
        <a:lstStyle/>
        <a:p>
          <a:endParaRPr kumimoji="1" lang="ja-JP" altLang="en-US"/>
        </a:p>
      </dgm:t>
    </dgm:pt>
    <dgm:pt modelId="{72C9EF05-2DAA-48D7-8C4F-DD96F6ACBB4F}">
      <dgm:prSet phldrT="[テキスト]" custT="1"/>
      <dgm:spPr/>
      <dgm:t>
        <a:bodyPr/>
        <a:lstStyle/>
        <a:p>
          <a:r>
            <a:rPr kumimoji="1" lang="en-US" altLang="ja-JP" sz="1800" dirty="0" smtClean="0"/>
            <a:t>1</a:t>
          </a:r>
          <a:r>
            <a:rPr kumimoji="1" lang="ja-JP" altLang="en-US" sz="1800" dirty="0" smtClean="0"/>
            <a:t>週間程度でご自宅に会員証をお届けします。</a:t>
          </a:r>
          <a:endParaRPr kumimoji="1" lang="ja-JP" altLang="en-US" sz="1800" dirty="0"/>
        </a:p>
      </dgm:t>
    </dgm:pt>
    <dgm:pt modelId="{8950BF6B-CF2D-49AA-969A-7F9E84C6B460}" type="parTrans" cxnId="{3418B763-5E48-43A4-B370-AF1BCC8A6442}">
      <dgm:prSet/>
      <dgm:spPr/>
      <dgm:t>
        <a:bodyPr/>
        <a:lstStyle/>
        <a:p>
          <a:endParaRPr kumimoji="1" lang="ja-JP" altLang="en-US"/>
        </a:p>
      </dgm:t>
    </dgm:pt>
    <dgm:pt modelId="{59B9E0D9-07F3-460E-8450-EAC0859B5670}" type="sibTrans" cxnId="{3418B763-5E48-43A4-B370-AF1BCC8A6442}">
      <dgm:prSet/>
      <dgm:spPr/>
      <dgm:t>
        <a:bodyPr/>
        <a:lstStyle/>
        <a:p>
          <a:endParaRPr kumimoji="1" lang="ja-JP" altLang="en-US"/>
        </a:p>
      </dgm:t>
    </dgm:pt>
    <dgm:pt modelId="{CA6B42A3-E718-456A-80A7-9B53FC960EF7}" type="pres">
      <dgm:prSet presAssocID="{A166F884-0CDA-4310-A2D1-F22DA397ABE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00696FE5-EB16-4956-8CDB-A803B83733D7}" type="pres">
      <dgm:prSet presAssocID="{1B825FB1-8AB1-4866-AD99-B28B82550709}" presName="boxAndChildren" presStyleCnt="0"/>
      <dgm:spPr/>
      <dgm:t>
        <a:bodyPr/>
        <a:lstStyle/>
        <a:p>
          <a:endParaRPr kumimoji="1" lang="ja-JP" altLang="en-US"/>
        </a:p>
      </dgm:t>
    </dgm:pt>
    <dgm:pt modelId="{5000CFA3-F744-49F8-93AF-450EEBECD016}" type="pres">
      <dgm:prSet presAssocID="{1B825FB1-8AB1-4866-AD99-B28B82550709}" presName="parentTextBox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29BB6636-C46B-4503-A6B7-236D96C67327}" type="pres">
      <dgm:prSet presAssocID="{1B825FB1-8AB1-4866-AD99-B28B82550709}" presName="entireBox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C4E3E83B-7BFD-4F4B-BC37-DB9926434159}" type="pres">
      <dgm:prSet presAssocID="{1B825FB1-8AB1-4866-AD99-B28B82550709}" presName="descendantBox" presStyleCnt="0"/>
      <dgm:spPr/>
      <dgm:t>
        <a:bodyPr/>
        <a:lstStyle/>
        <a:p>
          <a:endParaRPr kumimoji="1" lang="ja-JP" altLang="en-US"/>
        </a:p>
      </dgm:t>
    </dgm:pt>
    <dgm:pt modelId="{5C886B07-CF3A-4893-B0FE-9C982FE93162}" type="pres">
      <dgm:prSet presAssocID="{72C9EF05-2DAA-48D7-8C4F-DD96F6ACBB4F}" presName="childTextBox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AA7D13B-05C6-4957-A39B-8ADD8CF81306}" type="pres">
      <dgm:prSet presAssocID="{385A6B87-AEEC-4940-9109-5630E2006A5F}" presName="sp" presStyleCnt="0"/>
      <dgm:spPr/>
      <dgm:t>
        <a:bodyPr/>
        <a:lstStyle/>
        <a:p>
          <a:endParaRPr kumimoji="1" lang="ja-JP" altLang="en-US"/>
        </a:p>
      </dgm:t>
    </dgm:pt>
    <dgm:pt modelId="{8BA8B904-0A8B-424D-892F-4B1818C4AADD}" type="pres">
      <dgm:prSet presAssocID="{030913CC-1DCA-4BA1-AE8F-0266268A6D19}" presName="arrowAndChildren" presStyleCnt="0"/>
      <dgm:spPr/>
      <dgm:t>
        <a:bodyPr/>
        <a:lstStyle/>
        <a:p>
          <a:endParaRPr kumimoji="1" lang="ja-JP" altLang="en-US"/>
        </a:p>
      </dgm:t>
    </dgm:pt>
    <dgm:pt modelId="{EB6519FA-4DFC-4264-AAB1-5EEA7778B3D6}" type="pres">
      <dgm:prSet presAssocID="{030913CC-1DCA-4BA1-AE8F-0266268A6D19}" presName="parentTextArrow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BE3D8C2C-4A98-417D-AE8E-1CCC4BB320C8}" type="pres">
      <dgm:prSet presAssocID="{030913CC-1DCA-4BA1-AE8F-0266268A6D19}" presName="arrow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C1CA3194-B3F6-4CFB-BA4A-CF47FC39B49C}" type="pres">
      <dgm:prSet presAssocID="{030913CC-1DCA-4BA1-AE8F-0266268A6D19}" presName="descendantArrow" presStyleCnt="0"/>
      <dgm:spPr/>
      <dgm:t>
        <a:bodyPr/>
        <a:lstStyle/>
        <a:p>
          <a:endParaRPr kumimoji="1" lang="ja-JP" altLang="en-US"/>
        </a:p>
      </dgm:t>
    </dgm:pt>
    <dgm:pt modelId="{FFEBEA80-E24E-441F-B7A2-A64D5C9E771C}" type="pres">
      <dgm:prSet presAssocID="{A037CB60-894C-474B-9F13-A883556BA2FE}" presName="childTextArrow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D92DD0C-A407-4804-8305-02A195592711}" type="pres">
      <dgm:prSet presAssocID="{C334B004-86FA-4A0D-A2B3-3898E2DFBF4A}" presName="sp" presStyleCnt="0"/>
      <dgm:spPr/>
      <dgm:t>
        <a:bodyPr/>
        <a:lstStyle/>
        <a:p>
          <a:endParaRPr kumimoji="1" lang="ja-JP" altLang="en-US"/>
        </a:p>
      </dgm:t>
    </dgm:pt>
    <dgm:pt modelId="{1BCE9EBA-5620-4022-ACAB-13A3CE6D5D90}" type="pres">
      <dgm:prSet presAssocID="{A9B9B000-DE60-494F-95C9-9F7F0BED92B9}" presName="arrowAndChildren" presStyleCnt="0"/>
      <dgm:spPr/>
      <dgm:t>
        <a:bodyPr/>
        <a:lstStyle/>
        <a:p>
          <a:endParaRPr kumimoji="1" lang="ja-JP" altLang="en-US"/>
        </a:p>
      </dgm:t>
    </dgm:pt>
    <dgm:pt modelId="{C0F7EB17-0A2F-4255-8D48-DCCA32CC2A84}" type="pres">
      <dgm:prSet presAssocID="{A9B9B000-DE60-494F-95C9-9F7F0BED92B9}" presName="parentTextArrow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1088156D-3423-473A-BBC6-8AD3BF2425F3}" type="pres">
      <dgm:prSet presAssocID="{A9B9B000-DE60-494F-95C9-9F7F0BED92B9}" presName="arrow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49718B94-D230-4CBC-A6AB-9204887D79E2}" type="pres">
      <dgm:prSet presAssocID="{A9B9B000-DE60-494F-95C9-9F7F0BED92B9}" presName="descendantArrow" presStyleCnt="0"/>
      <dgm:spPr/>
      <dgm:t>
        <a:bodyPr/>
        <a:lstStyle/>
        <a:p>
          <a:endParaRPr kumimoji="1" lang="ja-JP" altLang="en-US"/>
        </a:p>
      </dgm:t>
    </dgm:pt>
    <dgm:pt modelId="{E6C87241-5547-4781-B7A6-F9A8A4186E29}" type="pres">
      <dgm:prSet presAssocID="{9993300E-7F3B-4553-B658-287E971C10B6}" presName="childTextArrow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CE1B05D-9897-428B-B0AA-BF1B0D874DE1}" srcId="{A166F884-0CDA-4310-A2D1-F22DA397ABE3}" destId="{1B825FB1-8AB1-4866-AD99-B28B82550709}" srcOrd="2" destOrd="0" parTransId="{05E8758D-850B-44BB-BBE8-CC91A18B888E}" sibTransId="{321E8C64-68F5-4D34-BAF1-F0BA551629F6}"/>
    <dgm:cxn modelId="{E261A0EC-94E9-46D1-981E-4F4F56C041A8}" type="presOf" srcId="{72C9EF05-2DAA-48D7-8C4F-DD96F6ACBB4F}" destId="{5C886B07-CF3A-4893-B0FE-9C982FE93162}" srcOrd="0" destOrd="0" presId="urn:microsoft.com/office/officeart/2005/8/layout/process4"/>
    <dgm:cxn modelId="{DDB69180-3B57-43A3-8C42-EB2EE7BFA985}" type="presOf" srcId="{9993300E-7F3B-4553-B658-287E971C10B6}" destId="{E6C87241-5547-4781-B7A6-F9A8A4186E29}" srcOrd="0" destOrd="0" presId="urn:microsoft.com/office/officeart/2005/8/layout/process4"/>
    <dgm:cxn modelId="{1F724291-F62E-495C-A3CF-5D0F083D851A}" type="presOf" srcId="{A037CB60-894C-474B-9F13-A883556BA2FE}" destId="{FFEBEA80-E24E-441F-B7A2-A64D5C9E771C}" srcOrd="0" destOrd="0" presId="urn:microsoft.com/office/officeart/2005/8/layout/process4"/>
    <dgm:cxn modelId="{DF57103B-BE61-40DC-B0A9-32547B06ED54}" srcId="{030913CC-1DCA-4BA1-AE8F-0266268A6D19}" destId="{A037CB60-894C-474B-9F13-A883556BA2FE}" srcOrd="0" destOrd="0" parTransId="{E696F4AE-3AC0-4A61-98F0-6197B0625B3A}" sibTransId="{F479AAB7-003A-404A-AC31-4E99CC378CFD}"/>
    <dgm:cxn modelId="{94750203-A4CA-4678-845C-30462CEC97D1}" srcId="{A166F884-0CDA-4310-A2D1-F22DA397ABE3}" destId="{A9B9B000-DE60-494F-95C9-9F7F0BED92B9}" srcOrd="0" destOrd="0" parTransId="{85FBCD5C-1936-4ECC-88A9-23C509FE64DC}" sibTransId="{C334B004-86FA-4A0D-A2B3-3898E2DFBF4A}"/>
    <dgm:cxn modelId="{15AAD5BA-F6A2-46DD-B70E-D5E9035262E2}" type="presOf" srcId="{A166F884-0CDA-4310-A2D1-F22DA397ABE3}" destId="{CA6B42A3-E718-456A-80A7-9B53FC960EF7}" srcOrd="0" destOrd="0" presId="urn:microsoft.com/office/officeart/2005/8/layout/process4"/>
    <dgm:cxn modelId="{3418B763-5E48-43A4-B370-AF1BCC8A6442}" srcId="{1B825FB1-8AB1-4866-AD99-B28B82550709}" destId="{72C9EF05-2DAA-48D7-8C4F-DD96F6ACBB4F}" srcOrd="0" destOrd="0" parTransId="{8950BF6B-CF2D-49AA-969A-7F9E84C6B460}" sibTransId="{59B9E0D9-07F3-460E-8450-EAC0859B5670}"/>
    <dgm:cxn modelId="{114CD391-BBE2-44A4-A4C8-D56A74E8C3E4}" type="presOf" srcId="{A9B9B000-DE60-494F-95C9-9F7F0BED92B9}" destId="{C0F7EB17-0A2F-4255-8D48-DCCA32CC2A84}" srcOrd="0" destOrd="0" presId="urn:microsoft.com/office/officeart/2005/8/layout/process4"/>
    <dgm:cxn modelId="{B7E88966-8E8A-47CE-9DE7-405DDDAA0489}" srcId="{A9B9B000-DE60-494F-95C9-9F7F0BED92B9}" destId="{9993300E-7F3B-4553-B658-287E971C10B6}" srcOrd="0" destOrd="0" parTransId="{494AFDD3-0230-456B-B40B-791977C6FE7C}" sibTransId="{51F19377-E74C-4EA4-9A66-1C20B13841B8}"/>
    <dgm:cxn modelId="{B254C1FB-D0A8-4996-9127-94FD5E21235A}" srcId="{A166F884-0CDA-4310-A2D1-F22DA397ABE3}" destId="{030913CC-1DCA-4BA1-AE8F-0266268A6D19}" srcOrd="1" destOrd="0" parTransId="{726368AE-C0A7-4EBB-AC15-CE866255567F}" sibTransId="{385A6B87-AEEC-4940-9109-5630E2006A5F}"/>
    <dgm:cxn modelId="{6B64657D-2D6C-41EE-84E3-7DAE48D41C96}" type="presOf" srcId="{030913CC-1DCA-4BA1-AE8F-0266268A6D19}" destId="{EB6519FA-4DFC-4264-AAB1-5EEA7778B3D6}" srcOrd="0" destOrd="0" presId="urn:microsoft.com/office/officeart/2005/8/layout/process4"/>
    <dgm:cxn modelId="{186C9B3A-0C40-43F3-93D1-858B2C9D0F07}" type="presOf" srcId="{030913CC-1DCA-4BA1-AE8F-0266268A6D19}" destId="{BE3D8C2C-4A98-417D-AE8E-1CCC4BB320C8}" srcOrd="1" destOrd="0" presId="urn:microsoft.com/office/officeart/2005/8/layout/process4"/>
    <dgm:cxn modelId="{9295A6D1-0527-4E76-AE26-9479625B03E8}" type="presOf" srcId="{A9B9B000-DE60-494F-95C9-9F7F0BED92B9}" destId="{1088156D-3423-473A-BBC6-8AD3BF2425F3}" srcOrd="1" destOrd="0" presId="urn:microsoft.com/office/officeart/2005/8/layout/process4"/>
    <dgm:cxn modelId="{31A89A19-C073-494A-96B2-3C869968CAAD}" type="presOf" srcId="{1B825FB1-8AB1-4866-AD99-B28B82550709}" destId="{29BB6636-C46B-4503-A6B7-236D96C67327}" srcOrd="1" destOrd="0" presId="urn:microsoft.com/office/officeart/2005/8/layout/process4"/>
    <dgm:cxn modelId="{C1F5AFE1-480B-43C3-B6B7-8F55EEF81CAB}" type="presOf" srcId="{1B825FB1-8AB1-4866-AD99-B28B82550709}" destId="{5000CFA3-F744-49F8-93AF-450EEBECD016}" srcOrd="0" destOrd="0" presId="urn:microsoft.com/office/officeart/2005/8/layout/process4"/>
    <dgm:cxn modelId="{C08B1E4E-9BF4-45FF-8EE4-AD9091DA9FDE}" type="presParOf" srcId="{CA6B42A3-E718-456A-80A7-9B53FC960EF7}" destId="{00696FE5-EB16-4956-8CDB-A803B83733D7}" srcOrd="0" destOrd="0" presId="urn:microsoft.com/office/officeart/2005/8/layout/process4"/>
    <dgm:cxn modelId="{AD887B38-8CC0-48C6-BAFA-A814832590B9}" type="presParOf" srcId="{00696FE5-EB16-4956-8CDB-A803B83733D7}" destId="{5000CFA3-F744-49F8-93AF-450EEBECD016}" srcOrd="0" destOrd="0" presId="urn:microsoft.com/office/officeart/2005/8/layout/process4"/>
    <dgm:cxn modelId="{30188BF2-1DBD-4113-A691-A8E5AC023D52}" type="presParOf" srcId="{00696FE5-EB16-4956-8CDB-A803B83733D7}" destId="{29BB6636-C46B-4503-A6B7-236D96C67327}" srcOrd="1" destOrd="0" presId="urn:microsoft.com/office/officeart/2005/8/layout/process4"/>
    <dgm:cxn modelId="{291FABFC-564A-46AD-8556-8098E2479FC6}" type="presParOf" srcId="{00696FE5-EB16-4956-8CDB-A803B83733D7}" destId="{C4E3E83B-7BFD-4F4B-BC37-DB9926434159}" srcOrd="2" destOrd="0" presId="urn:microsoft.com/office/officeart/2005/8/layout/process4"/>
    <dgm:cxn modelId="{2A57F248-1A00-417C-AE8C-4CA7C00996A2}" type="presParOf" srcId="{C4E3E83B-7BFD-4F4B-BC37-DB9926434159}" destId="{5C886B07-CF3A-4893-B0FE-9C982FE93162}" srcOrd="0" destOrd="0" presId="urn:microsoft.com/office/officeart/2005/8/layout/process4"/>
    <dgm:cxn modelId="{CDFAF12A-F37B-4F38-9942-4013839DE6FF}" type="presParOf" srcId="{CA6B42A3-E718-456A-80A7-9B53FC960EF7}" destId="{DAA7D13B-05C6-4957-A39B-8ADD8CF81306}" srcOrd="1" destOrd="0" presId="urn:microsoft.com/office/officeart/2005/8/layout/process4"/>
    <dgm:cxn modelId="{EC643A02-5253-4141-9C09-1E4B7C17033C}" type="presParOf" srcId="{CA6B42A3-E718-456A-80A7-9B53FC960EF7}" destId="{8BA8B904-0A8B-424D-892F-4B1818C4AADD}" srcOrd="2" destOrd="0" presId="urn:microsoft.com/office/officeart/2005/8/layout/process4"/>
    <dgm:cxn modelId="{B83D5E1D-5FA4-40D7-A21F-400FE12D9B0E}" type="presParOf" srcId="{8BA8B904-0A8B-424D-892F-4B1818C4AADD}" destId="{EB6519FA-4DFC-4264-AAB1-5EEA7778B3D6}" srcOrd="0" destOrd="0" presId="urn:microsoft.com/office/officeart/2005/8/layout/process4"/>
    <dgm:cxn modelId="{9015D0A1-28AC-432D-A2D5-7924F95C1BB9}" type="presParOf" srcId="{8BA8B904-0A8B-424D-892F-4B1818C4AADD}" destId="{BE3D8C2C-4A98-417D-AE8E-1CCC4BB320C8}" srcOrd="1" destOrd="0" presId="urn:microsoft.com/office/officeart/2005/8/layout/process4"/>
    <dgm:cxn modelId="{DC3FB414-5C8A-498B-9CD3-8845217E5446}" type="presParOf" srcId="{8BA8B904-0A8B-424D-892F-4B1818C4AADD}" destId="{C1CA3194-B3F6-4CFB-BA4A-CF47FC39B49C}" srcOrd="2" destOrd="0" presId="urn:microsoft.com/office/officeart/2005/8/layout/process4"/>
    <dgm:cxn modelId="{1551CD69-414A-40AB-A9DC-9A239DCED518}" type="presParOf" srcId="{C1CA3194-B3F6-4CFB-BA4A-CF47FC39B49C}" destId="{FFEBEA80-E24E-441F-B7A2-A64D5C9E771C}" srcOrd="0" destOrd="0" presId="urn:microsoft.com/office/officeart/2005/8/layout/process4"/>
    <dgm:cxn modelId="{BE0242B6-8972-4ADD-B151-E7B194CA482D}" type="presParOf" srcId="{CA6B42A3-E718-456A-80A7-9B53FC960EF7}" destId="{8D92DD0C-A407-4804-8305-02A195592711}" srcOrd="3" destOrd="0" presId="urn:microsoft.com/office/officeart/2005/8/layout/process4"/>
    <dgm:cxn modelId="{8873829E-D5FF-40DC-96D0-9F3A28916DB6}" type="presParOf" srcId="{CA6B42A3-E718-456A-80A7-9B53FC960EF7}" destId="{1BCE9EBA-5620-4022-ACAB-13A3CE6D5D90}" srcOrd="4" destOrd="0" presId="urn:microsoft.com/office/officeart/2005/8/layout/process4"/>
    <dgm:cxn modelId="{9CFE5C13-2838-40FF-A7F4-4CA9047096F2}" type="presParOf" srcId="{1BCE9EBA-5620-4022-ACAB-13A3CE6D5D90}" destId="{C0F7EB17-0A2F-4255-8D48-DCCA32CC2A84}" srcOrd="0" destOrd="0" presId="urn:microsoft.com/office/officeart/2005/8/layout/process4"/>
    <dgm:cxn modelId="{68BBE78D-4D0F-4A5B-A81A-6CA92AD5AC27}" type="presParOf" srcId="{1BCE9EBA-5620-4022-ACAB-13A3CE6D5D90}" destId="{1088156D-3423-473A-BBC6-8AD3BF2425F3}" srcOrd="1" destOrd="0" presId="urn:microsoft.com/office/officeart/2005/8/layout/process4"/>
    <dgm:cxn modelId="{9823D951-337C-46C8-8F32-C07795A3E5E2}" type="presParOf" srcId="{1BCE9EBA-5620-4022-ACAB-13A3CE6D5D90}" destId="{49718B94-D230-4CBC-A6AB-9204887D79E2}" srcOrd="2" destOrd="0" presId="urn:microsoft.com/office/officeart/2005/8/layout/process4"/>
    <dgm:cxn modelId="{704D83FE-F5FB-4FED-BFB3-5C9613DB627A}" type="presParOf" srcId="{49718B94-D230-4CBC-A6AB-9204887D79E2}" destId="{E6C87241-5547-4781-B7A6-F9A8A4186E29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Picture 6" descr="S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 rot="5400000">
              <a:off x="3739196" y="525780"/>
              <a:ext cx="1664208" cy="612648"/>
            </a:xfrm>
            <a:prstGeom prst="rect">
              <a:avLst/>
            </a:prstGeom>
          </p:spPr>
        </p:pic>
        <p:pic>
          <p:nvPicPr>
            <p:cNvPr id="14" name="Picture 13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 rot="5400000">
              <a:off x="3739196" y="5719572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2076EC52-FD52-4988-B14E-6C96D490918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2D8B66DA-9016-4930-948A-FA18BD76E98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2851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EC52-FD52-4988-B14E-6C96D490918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B66DA-9016-4930-948A-FA18BD76E9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8039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EC52-FD52-4988-B14E-6C96D490918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B66DA-9016-4930-948A-FA18BD76E98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02188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EC52-FD52-4988-B14E-6C96D490918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B66DA-9016-4930-948A-FA18BD76E98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06823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EC52-FD52-4988-B14E-6C96D490918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B66DA-9016-4930-948A-FA18BD76E9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8792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EC52-FD52-4988-B14E-6C96D490918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B66DA-9016-4930-948A-FA18BD76E98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86621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EC52-FD52-4988-B14E-6C96D490918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B66DA-9016-4930-948A-FA18BD76E98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9834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EC52-FD52-4988-B14E-6C96D490918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B66DA-9016-4930-948A-FA18BD76E98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99069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EC52-FD52-4988-B14E-6C96D490918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B66DA-9016-4930-948A-FA18BD76E98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8798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EC52-FD52-4988-B14E-6C96D490918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B66DA-9016-4930-948A-FA18BD76E9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5681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EC52-FD52-4988-B14E-6C96D490918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B66DA-9016-4930-948A-FA18BD76E98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0054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EC52-FD52-4988-B14E-6C96D490918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B66DA-9016-4930-948A-FA18BD76E9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2386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EC52-FD52-4988-B14E-6C96D490918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B66DA-9016-4930-948A-FA18BD76E98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4417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EC52-FD52-4988-B14E-6C96D490918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B66DA-9016-4930-948A-FA18BD76E98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3789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EC52-FD52-4988-B14E-6C96D490918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B66DA-9016-4930-948A-FA18BD76E9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2067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EC52-FD52-4988-B14E-6C96D490918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B66DA-9016-4930-948A-FA18BD76E98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5607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70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EC52-FD52-4988-B14E-6C96D490918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B66DA-9016-4930-948A-FA18BD76E9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3061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58001"/>
            <a:chOff x="0" y="0"/>
            <a:chExt cx="9144000" cy="6858001"/>
          </a:xfrm>
        </p:grpSpPr>
        <p:pic>
          <p:nvPicPr>
            <p:cNvPr id="8" name="Picture 7" descr="S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 rot="5400000">
              <a:off x="4221675" y="39689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 rot="5400000">
              <a:off x="4221675" y="6211888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076EC52-FD52-4988-B14E-6C96D490918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D8B66DA-9016-4930-948A-FA18BD76E9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4387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/>
          <a:lstStyle/>
          <a:p>
            <a:r>
              <a:rPr lang="ja-JP" altLang="en-US" dirty="0"/>
              <a:t>友の会</a:t>
            </a:r>
            <a:r>
              <a:rPr lang="ja-JP" altLang="en-US" dirty="0" smtClean="0"/>
              <a:t>のご</a:t>
            </a:r>
            <a:r>
              <a:rPr lang="ja-JP" altLang="en-US" dirty="0"/>
              <a:t>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 smtClean="0"/>
              <a:t>FOM</a:t>
            </a:r>
            <a:r>
              <a:rPr kumimoji="1" lang="ja-JP" altLang="en-US" sz="3200" dirty="0" smtClean="0"/>
              <a:t>ハーモニーホール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098344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会員特典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一般発売に先駆け、チケットの先行</a:t>
            </a:r>
            <a:r>
              <a:rPr lang="ja-JP" altLang="en-US" dirty="0" smtClean="0"/>
              <a:t>発売</a:t>
            </a:r>
            <a:endParaRPr lang="en-US" altLang="ja-JP" dirty="0" smtClean="0"/>
          </a:p>
          <a:p>
            <a:r>
              <a:rPr lang="ja-JP" altLang="en-US" dirty="0" smtClean="0"/>
              <a:t>会員</a:t>
            </a:r>
            <a:r>
              <a:rPr lang="ja-JP" altLang="en-US" dirty="0"/>
              <a:t>限定</a:t>
            </a:r>
            <a:r>
              <a:rPr lang="ja-JP" altLang="en-US" dirty="0" smtClean="0"/>
              <a:t>の特別公演にご招待</a:t>
            </a:r>
            <a:endParaRPr lang="en-US" altLang="ja-JP" dirty="0" smtClean="0"/>
          </a:p>
          <a:p>
            <a:r>
              <a:rPr lang="ja-JP" altLang="en-US" dirty="0"/>
              <a:t>会報誌</a:t>
            </a:r>
            <a:r>
              <a:rPr lang="ja-JP" altLang="en-US" dirty="0" smtClean="0"/>
              <a:t>のお届け（毎月）</a:t>
            </a:r>
            <a:endParaRPr lang="en-US" altLang="ja-JP" dirty="0"/>
          </a:p>
        </p:txBody>
      </p:sp>
      <p:sp>
        <p:nvSpPr>
          <p:cNvPr id="4" name="角丸四角形 3"/>
          <p:cNvSpPr/>
          <p:nvPr/>
        </p:nvSpPr>
        <p:spPr>
          <a:xfrm>
            <a:off x="1172633" y="4262907"/>
            <a:ext cx="6798735" cy="1287887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/>
              <a:t>FOM</a:t>
            </a:r>
            <a:r>
              <a:rPr kumimoji="1" lang="ja-JP" altLang="en-US" sz="2400" dirty="0" smtClean="0"/>
              <a:t>ハーモニーホールでの公演を</a:t>
            </a:r>
            <a:endParaRPr kumimoji="1" lang="en-US" altLang="ja-JP" sz="2400" dirty="0" smtClean="0"/>
          </a:p>
          <a:p>
            <a:pPr algn="ctr"/>
            <a:r>
              <a:rPr lang="ja-JP" altLang="en-US" sz="2400" dirty="0" smtClean="0"/>
              <a:t>さらにお楽しみいただけます！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963779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会員プラン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ja-JP" altLang="en-US" dirty="0" smtClean="0"/>
              <a:t>プラチナ会員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入会費：</a:t>
            </a:r>
            <a:r>
              <a:rPr kumimoji="1" lang="en-US" altLang="ja-JP" dirty="0" smtClean="0"/>
              <a:t>3,000</a:t>
            </a:r>
            <a:r>
              <a:rPr kumimoji="1" lang="ja-JP" altLang="en-US" dirty="0" smtClean="0"/>
              <a:t>円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年</a:t>
            </a:r>
            <a:r>
              <a:rPr lang="ja-JP" altLang="en-US" dirty="0" smtClean="0"/>
              <a:t>会費：</a:t>
            </a:r>
            <a:r>
              <a:rPr lang="en-US" altLang="ja-JP" dirty="0" smtClean="0"/>
              <a:t>15,000</a:t>
            </a:r>
            <a:r>
              <a:rPr lang="ja-JP" altLang="en-US" dirty="0" smtClean="0"/>
              <a:t>円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特別公演：年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回ご招待</a:t>
            </a:r>
            <a:endParaRPr kumimoji="1" lang="en-US" altLang="ja-JP" dirty="0" smtClean="0"/>
          </a:p>
          <a:p>
            <a:r>
              <a:rPr lang="ja-JP" altLang="en-US" dirty="0" smtClean="0"/>
              <a:t>ゴールド会員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入会費</a:t>
            </a:r>
            <a:r>
              <a:rPr lang="ja-JP" altLang="en-US" dirty="0"/>
              <a:t>：</a:t>
            </a:r>
            <a:r>
              <a:rPr lang="en-US" altLang="ja-JP" dirty="0"/>
              <a:t>3,000</a:t>
            </a:r>
            <a:r>
              <a:rPr lang="ja-JP" altLang="en-US" dirty="0" smtClean="0"/>
              <a:t>円</a:t>
            </a:r>
            <a:endParaRPr lang="en-US" altLang="ja-JP" dirty="0" smtClean="0"/>
          </a:p>
          <a:p>
            <a:pPr lvl="1"/>
            <a:r>
              <a:rPr lang="ja-JP" altLang="en-US" dirty="0"/>
              <a:t>年会費：</a:t>
            </a:r>
            <a:r>
              <a:rPr lang="en-US" altLang="ja-JP" dirty="0" smtClean="0"/>
              <a:t>10,000</a:t>
            </a:r>
            <a:r>
              <a:rPr lang="ja-JP" altLang="en-US" dirty="0"/>
              <a:t>円</a:t>
            </a:r>
            <a:endParaRPr lang="en-US" altLang="ja-JP" dirty="0"/>
          </a:p>
          <a:p>
            <a:pPr lvl="1"/>
            <a:r>
              <a:rPr lang="ja-JP" altLang="en-US" dirty="0"/>
              <a:t>特別公演：</a:t>
            </a:r>
            <a:r>
              <a:rPr lang="ja-JP" altLang="en-US" dirty="0" smtClean="0"/>
              <a:t>年</a:t>
            </a:r>
            <a:r>
              <a:rPr lang="en-US" altLang="ja-JP" dirty="0" smtClean="0"/>
              <a:t>2</a:t>
            </a:r>
            <a:r>
              <a:rPr lang="ja-JP" altLang="en-US" smtClean="0"/>
              <a:t>回ご招待</a:t>
            </a:r>
            <a:endParaRPr lang="en-US" altLang="ja-JP" dirty="0" smtClean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909" y="3747753"/>
            <a:ext cx="2568691" cy="218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549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ご入会</a:t>
            </a:r>
            <a:r>
              <a:rPr lang="ja-JP" altLang="en-US" dirty="0"/>
              <a:t>方法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3296083"/>
              </p:ext>
            </p:extLst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718085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Cambria">
      <a:maj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96</TotalTime>
  <Words>126</Words>
  <Application>Microsoft Office PowerPoint</Application>
  <PresentationFormat>画面に合わせる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HG明朝B</vt:lpstr>
      <vt:lpstr>Arial</vt:lpstr>
      <vt:lpstr>Cambria</vt:lpstr>
      <vt:lpstr>オーガニック</vt:lpstr>
      <vt:lpstr>友の会のご案内</vt:lpstr>
      <vt:lpstr>会員特典</vt:lpstr>
      <vt:lpstr>会員プラン</vt:lpstr>
      <vt:lpstr>ご入会方法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友の会のご案内</dc:title>
  <dc:creator>FOM出版</dc:creator>
  <cp:lastModifiedBy>FOM出版</cp:lastModifiedBy>
  <cp:revision>10</cp:revision>
  <dcterms:created xsi:type="dcterms:W3CDTF">2013-04-01T06:53:05Z</dcterms:created>
  <dcterms:modified xsi:type="dcterms:W3CDTF">2013-04-01T08:08:36Z</dcterms:modified>
</cp:coreProperties>
</file>