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4FA1C2-06B8-4E5A-BC2C-8B4EDB3149A0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D3ADDF0C-837A-423A-B494-37899B7C16B6}">
      <dgm:prSet/>
      <dgm:spPr/>
      <dgm:t>
        <a:bodyPr/>
        <a:lstStyle/>
        <a:p>
          <a:pPr rtl="0"/>
          <a:r>
            <a:rPr kumimoji="1" lang="ja-JP" smtClean="0"/>
            <a:t>正確・迅速な勤怠管理</a:t>
          </a:r>
          <a:endParaRPr lang="ja-JP"/>
        </a:p>
      </dgm:t>
    </dgm:pt>
    <dgm:pt modelId="{A0CBA536-77A1-4471-ABA2-A4FB051F85D6}" type="parTrans" cxnId="{970FD20E-179E-46AF-9C16-246E5AE7493E}">
      <dgm:prSet/>
      <dgm:spPr/>
      <dgm:t>
        <a:bodyPr/>
        <a:lstStyle/>
        <a:p>
          <a:endParaRPr kumimoji="1" lang="ja-JP" altLang="en-US"/>
        </a:p>
      </dgm:t>
    </dgm:pt>
    <dgm:pt modelId="{6DDB6985-B473-435B-BC12-2954F95A1F29}" type="sibTrans" cxnId="{970FD20E-179E-46AF-9C16-246E5AE7493E}">
      <dgm:prSet/>
      <dgm:spPr/>
      <dgm:t>
        <a:bodyPr/>
        <a:lstStyle/>
        <a:p>
          <a:endParaRPr kumimoji="1" lang="ja-JP" altLang="en-US"/>
        </a:p>
      </dgm:t>
    </dgm:pt>
    <dgm:pt modelId="{D79622A7-3673-4D38-8375-9D5E96C52713}">
      <dgm:prSet/>
      <dgm:spPr/>
      <dgm:t>
        <a:bodyPr/>
        <a:lstStyle/>
        <a:p>
          <a:pPr rtl="0"/>
          <a:r>
            <a:rPr kumimoji="1" lang="ja-JP" smtClean="0"/>
            <a:t>リアルタイムに勤務時間・残業時間を照会できる</a:t>
          </a:r>
          <a:endParaRPr lang="ja-JP"/>
        </a:p>
      </dgm:t>
    </dgm:pt>
    <dgm:pt modelId="{E557A1DC-5156-41AF-9010-8FA6BD9496BB}" type="parTrans" cxnId="{D4DED1E2-8518-4E00-9CA2-56745EF22F3F}">
      <dgm:prSet/>
      <dgm:spPr/>
      <dgm:t>
        <a:bodyPr/>
        <a:lstStyle/>
        <a:p>
          <a:endParaRPr kumimoji="1" lang="ja-JP" altLang="en-US"/>
        </a:p>
      </dgm:t>
    </dgm:pt>
    <dgm:pt modelId="{650C3269-9BFB-4FFC-8792-0A803F9C1E9A}" type="sibTrans" cxnId="{D4DED1E2-8518-4E00-9CA2-56745EF22F3F}">
      <dgm:prSet/>
      <dgm:spPr/>
      <dgm:t>
        <a:bodyPr/>
        <a:lstStyle/>
        <a:p>
          <a:endParaRPr kumimoji="1" lang="ja-JP" altLang="en-US"/>
        </a:p>
      </dgm:t>
    </dgm:pt>
    <dgm:pt modelId="{55561752-2893-41BE-982D-6721D9EA7B26}">
      <dgm:prSet/>
      <dgm:spPr/>
      <dgm:t>
        <a:bodyPr/>
        <a:lstStyle/>
        <a:p>
          <a:pPr rtl="0"/>
          <a:r>
            <a:rPr kumimoji="1" lang="ja-JP" smtClean="0"/>
            <a:t>勤怠のデータが自動集計される</a:t>
          </a:r>
          <a:endParaRPr lang="ja-JP"/>
        </a:p>
      </dgm:t>
    </dgm:pt>
    <dgm:pt modelId="{EDE64CEA-830B-402F-8232-506E67A53C3C}" type="parTrans" cxnId="{30A5EA90-E61C-47C4-93B7-C9384F750E43}">
      <dgm:prSet/>
      <dgm:spPr/>
      <dgm:t>
        <a:bodyPr/>
        <a:lstStyle/>
        <a:p>
          <a:endParaRPr kumimoji="1" lang="ja-JP" altLang="en-US"/>
        </a:p>
      </dgm:t>
    </dgm:pt>
    <dgm:pt modelId="{5A917A82-3E8A-47C4-B6DA-02779D2F7157}" type="sibTrans" cxnId="{30A5EA90-E61C-47C4-93B7-C9384F750E43}">
      <dgm:prSet/>
      <dgm:spPr/>
      <dgm:t>
        <a:bodyPr/>
        <a:lstStyle/>
        <a:p>
          <a:endParaRPr kumimoji="1" lang="ja-JP" altLang="en-US"/>
        </a:p>
      </dgm:t>
    </dgm:pt>
    <dgm:pt modelId="{9A98B7DD-E07B-4432-8462-462FE6014718}">
      <dgm:prSet/>
      <dgm:spPr/>
      <dgm:t>
        <a:bodyPr/>
        <a:lstStyle/>
        <a:p>
          <a:pPr rtl="0"/>
          <a:r>
            <a:rPr kumimoji="1" lang="ja-JP" smtClean="0"/>
            <a:t>不正防止</a:t>
          </a:r>
          <a:endParaRPr lang="ja-JP"/>
        </a:p>
      </dgm:t>
    </dgm:pt>
    <dgm:pt modelId="{19B1ED1F-0566-4AE8-A571-EFBBD5E92153}" type="parTrans" cxnId="{470D56D7-C14B-41D1-A378-7A5E4CA6F764}">
      <dgm:prSet/>
      <dgm:spPr/>
      <dgm:t>
        <a:bodyPr/>
        <a:lstStyle/>
        <a:p>
          <a:endParaRPr kumimoji="1" lang="ja-JP" altLang="en-US"/>
        </a:p>
      </dgm:t>
    </dgm:pt>
    <dgm:pt modelId="{92AEC9F5-07CD-4BC6-B29A-B8A432A09A79}" type="sibTrans" cxnId="{470D56D7-C14B-41D1-A378-7A5E4CA6F764}">
      <dgm:prSet/>
      <dgm:spPr/>
      <dgm:t>
        <a:bodyPr/>
        <a:lstStyle/>
        <a:p>
          <a:endParaRPr kumimoji="1" lang="ja-JP" altLang="en-US"/>
        </a:p>
      </dgm:t>
    </dgm:pt>
    <dgm:pt modelId="{4A88CFDB-D954-4151-B380-286E4CE20FB5}">
      <dgm:prSet/>
      <dgm:spPr/>
      <dgm:t>
        <a:bodyPr/>
        <a:lstStyle/>
        <a:p>
          <a:pPr rtl="0"/>
          <a:r>
            <a:rPr kumimoji="1" lang="ja-JP" smtClean="0"/>
            <a:t>入退室時に自動収集される</a:t>
          </a:r>
          <a:endParaRPr lang="ja-JP"/>
        </a:p>
      </dgm:t>
    </dgm:pt>
    <dgm:pt modelId="{C164821E-291B-419E-AD14-80F2EAE3680B}" type="parTrans" cxnId="{4C4605CA-2574-4AB1-9A99-6C5E0FC802D5}">
      <dgm:prSet/>
      <dgm:spPr/>
      <dgm:t>
        <a:bodyPr/>
        <a:lstStyle/>
        <a:p>
          <a:endParaRPr kumimoji="1" lang="ja-JP" altLang="en-US"/>
        </a:p>
      </dgm:t>
    </dgm:pt>
    <dgm:pt modelId="{61B0F204-8608-4908-8B8C-8E7F11CF12AF}" type="sibTrans" cxnId="{4C4605CA-2574-4AB1-9A99-6C5E0FC802D5}">
      <dgm:prSet/>
      <dgm:spPr/>
      <dgm:t>
        <a:bodyPr/>
        <a:lstStyle/>
        <a:p>
          <a:endParaRPr kumimoji="1" lang="ja-JP" altLang="en-US"/>
        </a:p>
      </dgm:t>
    </dgm:pt>
    <dgm:pt modelId="{86EA4F63-1D32-4B78-A9EC-CF313F46B702}">
      <dgm:prSet/>
      <dgm:spPr/>
      <dgm:t>
        <a:bodyPr/>
        <a:lstStyle/>
        <a:p>
          <a:pPr rtl="0"/>
          <a:r>
            <a:rPr kumimoji="1" lang="ja-JP" smtClean="0"/>
            <a:t>生体認証により、なりすましを防止できる</a:t>
          </a:r>
          <a:endParaRPr lang="ja-JP"/>
        </a:p>
      </dgm:t>
    </dgm:pt>
    <dgm:pt modelId="{31026FDB-38FB-48F0-B49A-359FDD7A631F}" type="parTrans" cxnId="{2F496493-2691-444A-8F29-3EF0977E25FF}">
      <dgm:prSet/>
      <dgm:spPr/>
      <dgm:t>
        <a:bodyPr/>
        <a:lstStyle/>
        <a:p>
          <a:endParaRPr kumimoji="1" lang="ja-JP" altLang="en-US"/>
        </a:p>
      </dgm:t>
    </dgm:pt>
    <dgm:pt modelId="{5129A599-7DC1-4429-86C0-32DF4C8A5056}" type="sibTrans" cxnId="{2F496493-2691-444A-8F29-3EF0977E25FF}">
      <dgm:prSet/>
      <dgm:spPr/>
      <dgm:t>
        <a:bodyPr/>
        <a:lstStyle/>
        <a:p>
          <a:endParaRPr kumimoji="1" lang="ja-JP" altLang="en-US"/>
        </a:p>
      </dgm:t>
    </dgm:pt>
    <dgm:pt modelId="{F07DE3F1-CF35-4608-8042-D8A762EBF1E3}">
      <dgm:prSet/>
      <dgm:spPr/>
      <dgm:t>
        <a:bodyPr/>
        <a:lstStyle/>
        <a:p>
          <a:pPr rtl="0"/>
          <a:r>
            <a:rPr kumimoji="1" lang="ja-JP" smtClean="0"/>
            <a:t>他システムとの連動</a:t>
          </a:r>
          <a:endParaRPr lang="ja-JP"/>
        </a:p>
      </dgm:t>
    </dgm:pt>
    <dgm:pt modelId="{90C134CB-168D-4BB2-BBDD-D1E44274FE70}" type="parTrans" cxnId="{7D69237A-3136-4F70-BB18-D01870D7AAE4}">
      <dgm:prSet/>
      <dgm:spPr/>
      <dgm:t>
        <a:bodyPr/>
        <a:lstStyle/>
        <a:p>
          <a:endParaRPr kumimoji="1" lang="ja-JP" altLang="en-US"/>
        </a:p>
      </dgm:t>
    </dgm:pt>
    <dgm:pt modelId="{B46D1B82-E863-46D6-995F-6769F6AC9731}" type="sibTrans" cxnId="{7D69237A-3136-4F70-BB18-D01870D7AAE4}">
      <dgm:prSet/>
      <dgm:spPr/>
      <dgm:t>
        <a:bodyPr/>
        <a:lstStyle/>
        <a:p>
          <a:endParaRPr kumimoji="1" lang="ja-JP" altLang="en-US"/>
        </a:p>
      </dgm:t>
    </dgm:pt>
    <dgm:pt modelId="{8A43D046-9CC9-49BA-BEB5-4F4DB60D9FED}">
      <dgm:prSet/>
      <dgm:spPr/>
      <dgm:t>
        <a:bodyPr/>
        <a:lstStyle/>
        <a:p>
          <a:pPr rtl="0"/>
          <a:r>
            <a:rPr kumimoji="1" lang="ja-JP" smtClean="0"/>
            <a:t>人事・給与システムへデータをすばやく移行できる</a:t>
          </a:r>
          <a:endParaRPr lang="ja-JP"/>
        </a:p>
      </dgm:t>
    </dgm:pt>
    <dgm:pt modelId="{C04A6A2C-97A8-40E1-808C-C09EB232CEF3}" type="parTrans" cxnId="{B710A4DD-97EA-4146-8AF8-DAC1DCADDBF6}">
      <dgm:prSet/>
      <dgm:spPr/>
      <dgm:t>
        <a:bodyPr/>
        <a:lstStyle/>
        <a:p>
          <a:endParaRPr kumimoji="1" lang="ja-JP" altLang="en-US"/>
        </a:p>
      </dgm:t>
    </dgm:pt>
    <dgm:pt modelId="{15BB12F5-105C-4982-9F13-5079334DD04F}" type="sibTrans" cxnId="{B710A4DD-97EA-4146-8AF8-DAC1DCADDBF6}">
      <dgm:prSet/>
      <dgm:spPr/>
      <dgm:t>
        <a:bodyPr/>
        <a:lstStyle/>
        <a:p>
          <a:endParaRPr kumimoji="1" lang="ja-JP" altLang="en-US"/>
        </a:p>
      </dgm:t>
    </dgm:pt>
    <dgm:pt modelId="{04DCB43C-CBE9-4C42-BAC8-9F3F610D83EA}" type="pres">
      <dgm:prSet presAssocID="{8F4FA1C2-06B8-4E5A-BC2C-8B4EDB3149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FE83815-7F36-4956-ABEB-D297EC72F62A}" type="pres">
      <dgm:prSet presAssocID="{D3ADDF0C-837A-423A-B494-37899B7C16B6}" presName="parentLin" presStyleCnt="0"/>
      <dgm:spPr/>
    </dgm:pt>
    <dgm:pt modelId="{CAC5C20D-F8F4-4D5B-9FDB-DED8DCD3DF3A}" type="pres">
      <dgm:prSet presAssocID="{D3ADDF0C-837A-423A-B494-37899B7C16B6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9208685-3240-4448-8B1D-A29E6FFD77D5}" type="pres">
      <dgm:prSet presAssocID="{D3ADDF0C-837A-423A-B494-37899B7C16B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3F4D54B-FA9E-4293-9C6E-B75FCDA2B931}" type="pres">
      <dgm:prSet presAssocID="{D3ADDF0C-837A-423A-B494-37899B7C16B6}" presName="negativeSpace" presStyleCnt="0"/>
      <dgm:spPr/>
    </dgm:pt>
    <dgm:pt modelId="{57C278EC-6BE4-493D-9C18-CA9842434E59}" type="pres">
      <dgm:prSet presAssocID="{D3ADDF0C-837A-423A-B494-37899B7C16B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83AE81-34BC-4762-807B-BB9618D544C7}" type="pres">
      <dgm:prSet presAssocID="{6DDB6985-B473-435B-BC12-2954F95A1F29}" presName="spaceBetweenRectangles" presStyleCnt="0"/>
      <dgm:spPr/>
    </dgm:pt>
    <dgm:pt modelId="{CFC5B92A-E0CA-48DA-9564-CCC60BC1F827}" type="pres">
      <dgm:prSet presAssocID="{9A98B7DD-E07B-4432-8462-462FE6014718}" presName="parentLin" presStyleCnt="0"/>
      <dgm:spPr/>
    </dgm:pt>
    <dgm:pt modelId="{173C7AAB-917B-4811-A1E9-5479D2DF37F2}" type="pres">
      <dgm:prSet presAssocID="{9A98B7DD-E07B-4432-8462-462FE6014718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47457D1-3778-46EC-99A7-AC7155ECA90D}" type="pres">
      <dgm:prSet presAssocID="{9A98B7DD-E07B-4432-8462-462FE601471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77EBAE-DCC0-4431-B068-8AF744DF12AE}" type="pres">
      <dgm:prSet presAssocID="{9A98B7DD-E07B-4432-8462-462FE6014718}" presName="negativeSpace" presStyleCnt="0"/>
      <dgm:spPr/>
    </dgm:pt>
    <dgm:pt modelId="{C144850D-0C40-44C8-93D3-41173C2BAEDF}" type="pres">
      <dgm:prSet presAssocID="{9A98B7DD-E07B-4432-8462-462FE6014718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4EAAA76-E019-4B16-9414-D794CCC817E5}" type="pres">
      <dgm:prSet presAssocID="{92AEC9F5-07CD-4BC6-B29A-B8A432A09A79}" presName="spaceBetweenRectangles" presStyleCnt="0"/>
      <dgm:spPr/>
    </dgm:pt>
    <dgm:pt modelId="{CAE35E71-3ED4-4FA6-96E5-4DDE9C24621E}" type="pres">
      <dgm:prSet presAssocID="{F07DE3F1-CF35-4608-8042-D8A762EBF1E3}" presName="parentLin" presStyleCnt="0"/>
      <dgm:spPr/>
    </dgm:pt>
    <dgm:pt modelId="{A5789351-3B08-4439-B47B-0D171A409AE0}" type="pres">
      <dgm:prSet presAssocID="{F07DE3F1-CF35-4608-8042-D8A762EBF1E3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AD43C32-899A-44FA-9A5E-76C8848C5C87}" type="pres">
      <dgm:prSet presAssocID="{F07DE3F1-CF35-4608-8042-D8A762EBF1E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FB9C79-CEE3-4ADC-BB6C-8B16146BCFE2}" type="pres">
      <dgm:prSet presAssocID="{F07DE3F1-CF35-4608-8042-D8A762EBF1E3}" presName="negativeSpace" presStyleCnt="0"/>
      <dgm:spPr/>
    </dgm:pt>
    <dgm:pt modelId="{0A2B9E5C-9999-4820-8905-DBC359FCEBE6}" type="pres">
      <dgm:prSet presAssocID="{F07DE3F1-CF35-4608-8042-D8A762EBF1E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DED1E2-8518-4E00-9CA2-56745EF22F3F}" srcId="{D3ADDF0C-837A-423A-B494-37899B7C16B6}" destId="{D79622A7-3673-4D38-8375-9D5E96C52713}" srcOrd="0" destOrd="0" parTransId="{E557A1DC-5156-41AF-9010-8FA6BD9496BB}" sibTransId="{650C3269-9BFB-4FFC-8792-0A803F9C1E9A}"/>
    <dgm:cxn modelId="{1B1865D4-7767-4C48-97CD-7EE3C9FEC5B4}" type="presOf" srcId="{4A88CFDB-D954-4151-B380-286E4CE20FB5}" destId="{C144850D-0C40-44C8-93D3-41173C2BAEDF}" srcOrd="0" destOrd="0" presId="urn:microsoft.com/office/officeart/2005/8/layout/list1"/>
    <dgm:cxn modelId="{BA20422D-4271-4484-A7F8-E9505704E290}" type="presOf" srcId="{8F4FA1C2-06B8-4E5A-BC2C-8B4EDB3149A0}" destId="{04DCB43C-CBE9-4C42-BAC8-9F3F610D83EA}" srcOrd="0" destOrd="0" presId="urn:microsoft.com/office/officeart/2005/8/layout/list1"/>
    <dgm:cxn modelId="{F37ECB84-1AD6-4491-B0F3-3D8C762751F0}" type="presOf" srcId="{D3ADDF0C-837A-423A-B494-37899B7C16B6}" destId="{89208685-3240-4448-8B1D-A29E6FFD77D5}" srcOrd="1" destOrd="0" presId="urn:microsoft.com/office/officeart/2005/8/layout/list1"/>
    <dgm:cxn modelId="{A223AC3F-DE65-49B7-8CCB-7AD4C199A1AB}" type="presOf" srcId="{F07DE3F1-CF35-4608-8042-D8A762EBF1E3}" destId="{EAD43C32-899A-44FA-9A5E-76C8848C5C87}" srcOrd="1" destOrd="0" presId="urn:microsoft.com/office/officeart/2005/8/layout/list1"/>
    <dgm:cxn modelId="{EF525C9B-21A3-4B3F-ACD1-6E6BCD54E1E0}" type="presOf" srcId="{9A98B7DD-E07B-4432-8462-462FE6014718}" destId="{E47457D1-3778-46EC-99A7-AC7155ECA90D}" srcOrd="1" destOrd="0" presId="urn:microsoft.com/office/officeart/2005/8/layout/list1"/>
    <dgm:cxn modelId="{46B8ED07-C3F4-4D44-8412-95124798900E}" type="presOf" srcId="{F07DE3F1-CF35-4608-8042-D8A762EBF1E3}" destId="{A5789351-3B08-4439-B47B-0D171A409AE0}" srcOrd="0" destOrd="0" presId="urn:microsoft.com/office/officeart/2005/8/layout/list1"/>
    <dgm:cxn modelId="{7D69237A-3136-4F70-BB18-D01870D7AAE4}" srcId="{8F4FA1C2-06B8-4E5A-BC2C-8B4EDB3149A0}" destId="{F07DE3F1-CF35-4608-8042-D8A762EBF1E3}" srcOrd="2" destOrd="0" parTransId="{90C134CB-168D-4BB2-BBDD-D1E44274FE70}" sibTransId="{B46D1B82-E863-46D6-995F-6769F6AC9731}"/>
    <dgm:cxn modelId="{970FD20E-179E-46AF-9C16-246E5AE7493E}" srcId="{8F4FA1C2-06B8-4E5A-BC2C-8B4EDB3149A0}" destId="{D3ADDF0C-837A-423A-B494-37899B7C16B6}" srcOrd="0" destOrd="0" parTransId="{A0CBA536-77A1-4471-ABA2-A4FB051F85D6}" sibTransId="{6DDB6985-B473-435B-BC12-2954F95A1F29}"/>
    <dgm:cxn modelId="{F21E3A75-DBA0-45AC-9B3F-E1929172C024}" type="presOf" srcId="{9A98B7DD-E07B-4432-8462-462FE6014718}" destId="{173C7AAB-917B-4811-A1E9-5479D2DF37F2}" srcOrd="0" destOrd="0" presId="urn:microsoft.com/office/officeart/2005/8/layout/list1"/>
    <dgm:cxn modelId="{2211A968-2E95-45E0-B29E-4645C044A82C}" type="presOf" srcId="{8A43D046-9CC9-49BA-BEB5-4F4DB60D9FED}" destId="{0A2B9E5C-9999-4820-8905-DBC359FCEBE6}" srcOrd="0" destOrd="0" presId="urn:microsoft.com/office/officeart/2005/8/layout/list1"/>
    <dgm:cxn modelId="{4C4605CA-2574-4AB1-9A99-6C5E0FC802D5}" srcId="{9A98B7DD-E07B-4432-8462-462FE6014718}" destId="{4A88CFDB-D954-4151-B380-286E4CE20FB5}" srcOrd="0" destOrd="0" parTransId="{C164821E-291B-419E-AD14-80F2EAE3680B}" sibTransId="{61B0F204-8608-4908-8B8C-8E7F11CF12AF}"/>
    <dgm:cxn modelId="{2BB40FB9-E7AB-4CFF-A370-ECEE49ADC7CC}" type="presOf" srcId="{D3ADDF0C-837A-423A-B494-37899B7C16B6}" destId="{CAC5C20D-F8F4-4D5B-9FDB-DED8DCD3DF3A}" srcOrd="0" destOrd="0" presId="urn:microsoft.com/office/officeart/2005/8/layout/list1"/>
    <dgm:cxn modelId="{AC750658-5F28-42E7-BFCF-5C426D5DD646}" type="presOf" srcId="{55561752-2893-41BE-982D-6721D9EA7B26}" destId="{57C278EC-6BE4-493D-9C18-CA9842434E59}" srcOrd="0" destOrd="1" presId="urn:microsoft.com/office/officeart/2005/8/layout/list1"/>
    <dgm:cxn modelId="{B710A4DD-97EA-4146-8AF8-DAC1DCADDBF6}" srcId="{F07DE3F1-CF35-4608-8042-D8A762EBF1E3}" destId="{8A43D046-9CC9-49BA-BEB5-4F4DB60D9FED}" srcOrd="0" destOrd="0" parTransId="{C04A6A2C-97A8-40E1-808C-C09EB232CEF3}" sibTransId="{15BB12F5-105C-4982-9F13-5079334DD04F}"/>
    <dgm:cxn modelId="{470D56D7-C14B-41D1-A378-7A5E4CA6F764}" srcId="{8F4FA1C2-06B8-4E5A-BC2C-8B4EDB3149A0}" destId="{9A98B7DD-E07B-4432-8462-462FE6014718}" srcOrd="1" destOrd="0" parTransId="{19B1ED1F-0566-4AE8-A571-EFBBD5E92153}" sibTransId="{92AEC9F5-07CD-4BC6-B29A-B8A432A09A79}"/>
    <dgm:cxn modelId="{5865285B-E9B9-4DC1-9E14-C42230CC2FDF}" type="presOf" srcId="{D79622A7-3673-4D38-8375-9D5E96C52713}" destId="{57C278EC-6BE4-493D-9C18-CA9842434E59}" srcOrd="0" destOrd="0" presId="urn:microsoft.com/office/officeart/2005/8/layout/list1"/>
    <dgm:cxn modelId="{2F496493-2691-444A-8F29-3EF0977E25FF}" srcId="{9A98B7DD-E07B-4432-8462-462FE6014718}" destId="{86EA4F63-1D32-4B78-A9EC-CF313F46B702}" srcOrd="1" destOrd="0" parTransId="{31026FDB-38FB-48F0-B49A-359FDD7A631F}" sibTransId="{5129A599-7DC1-4429-86C0-32DF4C8A5056}"/>
    <dgm:cxn modelId="{87C3F087-00DA-4E26-8DA5-26B20654B3E5}" type="presOf" srcId="{86EA4F63-1D32-4B78-A9EC-CF313F46B702}" destId="{C144850D-0C40-44C8-93D3-41173C2BAEDF}" srcOrd="0" destOrd="1" presId="urn:microsoft.com/office/officeart/2005/8/layout/list1"/>
    <dgm:cxn modelId="{30A5EA90-E61C-47C4-93B7-C9384F750E43}" srcId="{D3ADDF0C-837A-423A-B494-37899B7C16B6}" destId="{55561752-2893-41BE-982D-6721D9EA7B26}" srcOrd="1" destOrd="0" parTransId="{EDE64CEA-830B-402F-8232-506E67A53C3C}" sibTransId="{5A917A82-3E8A-47C4-B6DA-02779D2F7157}"/>
    <dgm:cxn modelId="{0578DAA4-07B4-4923-B696-3E10C5345B87}" type="presParOf" srcId="{04DCB43C-CBE9-4C42-BAC8-9F3F610D83EA}" destId="{2FE83815-7F36-4956-ABEB-D297EC72F62A}" srcOrd="0" destOrd="0" presId="urn:microsoft.com/office/officeart/2005/8/layout/list1"/>
    <dgm:cxn modelId="{0AB1EFBD-A8FA-45F1-93BC-BA37023430E0}" type="presParOf" srcId="{2FE83815-7F36-4956-ABEB-D297EC72F62A}" destId="{CAC5C20D-F8F4-4D5B-9FDB-DED8DCD3DF3A}" srcOrd="0" destOrd="0" presId="urn:microsoft.com/office/officeart/2005/8/layout/list1"/>
    <dgm:cxn modelId="{51BA1F7A-3B96-4C33-88A8-41C75FB00715}" type="presParOf" srcId="{2FE83815-7F36-4956-ABEB-D297EC72F62A}" destId="{89208685-3240-4448-8B1D-A29E6FFD77D5}" srcOrd="1" destOrd="0" presId="urn:microsoft.com/office/officeart/2005/8/layout/list1"/>
    <dgm:cxn modelId="{B878BF28-BBEA-4009-AE1C-838C6C3EDE3D}" type="presParOf" srcId="{04DCB43C-CBE9-4C42-BAC8-9F3F610D83EA}" destId="{B3F4D54B-FA9E-4293-9C6E-B75FCDA2B931}" srcOrd="1" destOrd="0" presId="urn:microsoft.com/office/officeart/2005/8/layout/list1"/>
    <dgm:cxn modelId="{CF43D836-3A6F-412E-AF0A-C507A99AB99F}" type="presParOf" srcId="{04DCB43C-CBE9-4C42-BAC8-9F3F610D83EA}" destId="{57C278EC-6BE4-493D-9C18-CA9842434E59}" srcOrd="2" destOrd="0" presId="urn:microsoft.com/office/officeart/2005/8/layout/list1"/>
    <dgm:cxn modelId="{291C8F52-F34E-44B3-85EC-95B8FAE9B69C}" type="presParOf" srcId="{04DCB43C-CBE9-4C42-BAC8-9F3F610D83EA}" destId="{C983AE81-34BC-4762-807B-BB9618D544C7}" srcOrd="3" destOrd="0" presId="urn:microsoft.com/office/officeart/2005/8/layout/list1"/>
    <dgm:cxn modelId="{E35F67B5-6A82-4B4F-9DBF-147CB35076E5}" type="presParOf" srcId="{04DCB43C-CBE9-4C42-BAC8-9F3F610D83EA}" destId="{CFC5B92A-E0CA-48DA-9564-CCC60BC1F827}" srcOrd="4" destOrd="0" presId="urn:microsoft.com/office/officeart/2005/8/layout/list1"/>
    <dgm:cxn modelId="{A7C15858-4284-426F-875B-55C8D1DFB334}" type="presParOf" srcId="{CFC5B92A-E0CA-48DA-9564-CCC60BC1F827}" destId="{173C7AAB-917B-4811-A1E9-5479D2DF37F2}" srcOrd="0" destOrd="0" presId="urn:microsoft.com/office/officeart/2005/8/layout/list1"/>
    <dgm:cxn modelId="{B6529E13-4B49-4C89-8AC4-3699DD3D8F59}" type="presParOf" srcId="{CFC5B92A-E0CA-48DA-9564-CCC60BC1F827}" destId="{E47457D1-3778-46EC-99A7-AC7155ECA90D}" srcOrd="1" destOrd="0" presId="urn:microsoft.com/office/officeart/2005/8/layout/list1"/>
    <dgm:cxn modelId="{316E9A59-CB29-4002-816A-891BB5AF94F7}" type="presParOf" srcId="{04DCB43C-CBE9-4C42-BAC8-9F3F610D83EA}" destId="{6F77EBAE-DCC0-4431-B068-8AF744DF12AE}" srcOrd="5" destOrd="0" presId="urn:microsoft.com/office/officeart/2005/8/layout/list1"/>
    <dgm:cxn modelId="{DFA9FBF4-1ED5-400E-B4CF-002DA09D58C4}" type="presParOf" srcId="{04DCB43C-CBE9-4C42-BAC8-9F3F610D83EA}" destId="{C144850D-0C40-44C8-93D3-41173C2BAEDF}" srcOrd="6" destOrd="0" presId="urn:microsoft.com/office/officeart/2005/8/layout/list1"/>
    <dgm:cxn modelId="{D087308F-1F45-4E6D-BB90-F050A33F1EC3}" type="presParOf" srcId="{04DCB43C-CBE9-4C42-BAC8-9F3F610D83EA}" destId="{34EAAA76-E019-4B16-9414-D794CCC817E5}" srcOrd="7" destOrd="0" presId="urn:microsoft.com/office/officeart/2005/8/layout/list1"/>
    <dgm:cxn modelId="{875D1ECC-83D7-4EE0-815E-AE7EC7A0FA02}" type="presParOf" srcId="{04DCB43C-CBE9-4C42-BAC8-9F3F610D83EA}" destId="{CAE35E71-3ED4-4FA6-96E5-4DDE9C24621E}" srcOrd="8" destOrd="0" presId="urn:microsoft.com/office/officeart/2005/8/layout/list1"/>
    <dgm:cxn modelId="{18E05510-D2A2-4B05-8B8B-F8D73AC5747D}" type="presParOf" srcId="{CAE35E71-3ED4-4FA6-96E5-4DDE9C24621E}" destId="{A5789351-3B08-4439-B47B-0D171A409AE0}" srcOrd="0" destOrd="0" presId="urn:microsoft.com/office/officeart/2005/8/layout/list1"/>
    <dgm:cxn modelId="{55222D4A-4492-442B-A617-97FAB517A20A}" type="presParOf" srcId="{CAE35E71-3ED4-4FA6-96E5-4DDE9C24621E}" destId="{EAD43C32-899A-44FA-9A5E-76C8848C5C87}" srcOrd="1" destOrd="0" presId="urn:microsoft.com/office/officeart/2005/8/layout/list1"/>
    <dgm:cxn modelId="{011DFF43-71CD-4C40-9169-2C46DFC2863F}" type="presParOf" srcId="{04DCB43C-CBE9-4C42-BAC8-9F3F610D83EA}" destId="{68FB9C79-CEE3-4ADC-BB6C-8B16146BCFE2}" srcOrd="9" destOrd="0" presId="urn:microsoft.com/office/officeart/2005/8/layout/list1"/>
    <dgm:cxn modelId="{F0B5324F-9E09-4855-BDC9-AF8A8D255297}" type="presParOf" srcId="{04DCB43C-CBE9-4C42-BAC8-9F3F610D83EA}" destId="{0A2B9E5C-9999-4820-8905-DBC359FCEBE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1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30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2252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121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356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958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842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0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942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22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57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61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92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922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98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97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B76BE-76F1-44D1-B1F5-A60E5639158B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5E1B4C-37A6-4AC6-AD54-CC7BCD397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05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 smtClean="0"/>
              <a:t>出退勤システムの導入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情報システム部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046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管理者側の現状の問題点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タイムカードを見ないと勤務状況を把握できない</a:t>
            </a:r>
            <a:endParaRPr kumimoji="1" lang="en-US" altLang="ja-JP" dirty="0" smtClean="0"/>
          </a:p>
          <a:p>
            <a:r>
              <a:rPr lang="ja-JP" altLang="en-US" dirty="0"/>
              <a:t>月々</a:t>
            </a:r>
            <a:r>
              <a:rPr lang="ja-JP" altLang="en-US" dirty="0" smtClean="0"/>
              <a:t>のタイムカードの発行と承認が大変</a:t>
            </a:r>
            <a:endParaRPr lang="en-US" altLang="ja-JP" dirty="0" smtClean="0"/>
          </a:p>
          <a:p>
            <a:r>
              <a:rPr kumimoji="1" lang="ja-JP" altLang="en-US" dirty="0" smtClean="0"/>
              <a:t>手計算による集計作業に工数がかかる</a:t>
            </a:r>
            <a:endParaRPr kumimoji="1" lang="en-US" altLang="ja-JP" dirty="0" smtClean="0"/>
          </a:p>
          <a:p>
            <a:r>
              <a:rPr lang="ja-JP" altLang="en-US" dirty="0"/>
              <a:t>不正</a:t>
            </a:r>
            <a:r>
              <a:rPr lang="ja-JP" altLang="en-US" dirty="0" smtClean="0"/>
              <a:t>な打刻を防げない</a:t>
            </a:r>
            <a:endParaRPr kumimoji="1" lang="ja-JP" altLang="en-US" dirty="0"/>
          </a:p>
        </p:txBody>
      </p:sp>
      <p:sp>
        <p:nvSpPr>
          <p:cNvPr id="4" name="爆発 2 3"/>
          <p:cNvSpPr/>
          <p:nvPr/>
        </p:nvSpPr>
        <p:spPr>
          <a:xfrm>
            <a:off x="3709114" y="3153694"/>
            <a:ext cx="3248197" cy="2887669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不満！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624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利用者側の意見・要望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勤務時間・残業時間が把握しにくい</a:t>
            </a:r>
            <a:endParaRPr kumimoji="1" lang="en-US" altLang="ja-JP" dirty="0" smtClean="0"/>
          </a:p>
          <a:p>
            <a:r>
              <a:rPr lang="ja-JP" altLang="en-US" dirty="0" smtClean="0"/>
              <a:t>出勤簿への転記に工数がかかる</a:t>
            </a:r>
            <a:endParaRPr lang="en-US" altLang="ja-JP" dirty="0" smtClean="0"/>
          </a:p>
          <a:p>
            <a:r>
              <a:rPr kumimoji="1" lang="ja-JP" altLang="en-US" dirty="0" smtClean="0"/>
              <a:t>転記ミスに気付きにくい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727" y="3678630"/>
            <a:ext cx="2462585" cy="236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86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出退勤システム導入の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557537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56028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131</Words>
  <Application>Microsoft Office PowerPoint</Application>
  <PresentationFormat>画面に合わせる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出退勤システムの導入</vt:lpstr>
      <vt:lpstr>管理者側の現状の問題点</vt:lpstr>
      <vt:lpstr>利用者側の意見・要望</vt:lpstr>
      <vt:lpstr>出退勤システム導入の メリット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出退勤システムの導入</dc:title>
  <dc:creator>FOM出版</dc:creator>
  <cp:lastModifiedBy>FOM出版</cp:lastModifiedBy>
  <cp:revision>6</cp:revision>
  <dcterms:created xsi:type="dcterms:W3CDTF">2012-12-13T07:14:20Z</dcterms:created>
  <dcterms:modified xsi:type="dcterms:W3CDTF">2013-04-01T08:08:44Z</dcterms:modified>
</cp:coreProperties>
</file>