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ED3CB1-2ECE-4590-88E7-199DDC1231DE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0277A4B3-0B37-4F86-B29E-2310C9E21E23}">
      <dgm:prSet phldrT="[テキスト]" custT="1"/>
      <dgm:spPr/>
      <dgm:t>
        <a:bodyPr/>
        <a:lstStyle/>
        <a:p>
          <a:r>
            <a:rPr kumimoji="1" lang="ja-JP" altLang="en-US" sz="2000" dirty="0" smtClean="0"/>
            <a:t>テーマの確認</a:t>
          </a:r>
          <a:endParaRPr kumimoji="1" lang="ja-JP" altLang="en-US" sz="2000" dirty="0"/>
        </a:p>
      </dgm:t>
    </dgm:pt>
    <dgm:pt modelId="{9DD541B3-D043-4024-8D5E-571CD5DEB320}" type="parTrans" cxnId="{0C9C3A58-019B-45FA-A53C-193E29C71C72}">
      <dgm:prSet/>
      <dgm:spPr/>
      <dgm:t>
        <a:bodyPr/>
        <a:lstStyle/>
        <a:p>
          <a:endParaRPr kumimoji="1" lang="ja-JP" altLang="en-US"/>
        </a:p>
      </dgm:t>
    </dgm:pt>
    <dgm:pt modelId="{0114AEF4-0336-4524-AA19-E21A71ACBFBA}" type="sibTrans" cxnId="{0C9C3A58-019B-45FA-A53C-193E29C71C72}">
      <dgm:prSet/>
      <dgm:spPr/>
      <dgm:t>
        <a:bodyPr/>
        <a:lstStyle/>
        <a:p>
          <a:endParaRPr kumimoji="1" lang="ja-JP" altLang="en-US"/>
        </a:p>
      </dgm:t>
    </dgm:pt>
    <dgm:pt modelId="{365ED63F-195F-4D24-8A46-1551EC3B2EBE}">
      <dgm:prSet phldrT="[テキスト]" custT="1"/>
      <dgm:spPr/>
      <dgm:t>
        <a:bodyPr/>
        <a:lstStyle/>
        <a:p>
          <a:r>
            <a:rPr kumimoji="1" lang="ja-JP" altLang="en-US" sz="2000" dirty="0" smtClean="0"/>
            <a:t>自由制作①</a:t>
          </a:r>
          <a:endParaRPr kumimoji="1" lang="ja-JP" altLang="en-US" sz="2000" dirty="0"/>
        </a:p>
      </dgm:t>
    </dgm:pt>
    <dgm:pt modelId="{27D14BE4-E7A5-49DA-99D5-E7EE1EB0DD40}" type="parTrans" cxnId="{BB68E2C9-7D2D-4BE7-AD60-2C0D3793E2FC}">
      <dgm:prSet/>
      <dgm:spPr/>
      <dgm:t>
        <a:bodyPr/>
        <a:lstStyle/>
        <a:p>
          <a:endParaRPr kumimoji="1" lang="ja-JP" altLang="en-US"/>
        </a:p>
      </dgm:t>
    </dgm:pt>
    <dgm:pt modelId="{256CEF2C-4B29-42E6-B777-D7B6D665A3B6}" type="sibTrans" cxnId="{BB68E2C9-7D2D-4BE7-AD60-2C0D3793E2FC}">
      <dgm:prSet/>
      <dgm:spPr/>
      <dgm:t>
        <a:bodyPr/>
        <a:lstStyle/>
        <a:p>
          <a:endParaRPr kumimoji="1" lang="ja-JP" altLang="en-US"/>
        </a:p>
      </dgm:t>
    </dgm:pt>
    <dgm:pt modelId="{6FD34D5B-BD52-495F-BEF9-75E22953B67A}">
      <dgm:prSet phldrT="[テキスト]" custT="1"/>
      <dgm:spPr/>
      <dgm:t>
        <a:bodyPr/>
        <a:lstStyle/>
        <a:p>
          <a:r>
            <a:rPr kumimoji="1" lang="ja-JP" altLang="en-US" sz="2000" dirty="0" smtClean="0"/>
            <a:t>意見交換</a:t>
          </a:r>
          <a:endParaRPr kumimoji="1" lang="ja-JP" altLang="en-US" sz="2000" dirty="0"/>
        </a:p>
      </dgm:t>
    </dgm:pt>
    <dgm:pt modelId="{2B91FE9D-FAA8-455C-BC0E-CD378D68484F}" type="parTrans" cxnId="{8C79C37D-504E-4348-A3CC-BF6621DDFA74}">
      <dgm:prSet/>
      <dgm:spPr/>
      <dgm:t>
        <a:bodyPr/>
        <a:lstStyle/>
        <a:p>
          <a:endParaRPr kumimoji="1" lang="ja-JP" altLang="en-US"/>
        </a:p>
      </dgm:t>
    </dgm:pt>
    <dgm:pt modelId="{981177B7-61DC-46B8-8B06-A2D1CE35A6EF}" type="sibTrans" cxnId="{8C79C37D-504E-4348-A3CC-BF6621DDFA74}">
      <dgm:prSet/>
      <dgm:spPr/>
      <dgm:t>
        <a:bodyPr/>
        <a:lstStyle/>
        <a:p>
          <a:endParaRPr kumimoji="1" lang="ja-JP" altLang="en-US"/>
        </a:p>
      </dgm:t>
    </dgm:pt>
    <dgm:pt modelId="{9659B414-D0C8-4FE2-881E-67F92E2DF5FD}">
      <dgm:prSet phldrT="[テキスト]" custT="1"/>
      <dgm:spPr/>
      <dgm:t>
        <a:bodyPr/>
        <a:lstStyle/>
        <a:p>
          <a:r>
            <a:rPr kumimoji="1" lang="ja-JP" altLang="en-US" sz="1600" dirty="0" smtClean="0"/>
            <a:t>本日のテーマを確認する</a:t>
          </a:r>
          <a:endParaRPr kumimoji="1" lang="ja-JP" altLang="en-US" sz="1600" dirty="0"/>
        </a:p>
      </dgm:t>
    </dgm:pt>
    <dgm:pt modelId="{CF33B7B5-3241-474E-A439-2977D7EF5202}" type="parTrans" cxnId="{D589994F-C2FE-4F65-932D-58867064C71D}">
      <dgm:prSet/>
      <dgm:spPr/>
      <dgm:t>
        <a:bodyPr/>
        <a:lstStyle/>
        <a:p>
          <a:endParaRPr kumimoji="1" lang="ja-JP" altLang="en-US"/>
        </a:p>
      </dgm:t>
    </dgm:pt>
    <dgm:pt modelId="{E8430E68-0A97-4C5F-A6F7-F05E1D79C569}" type="sibTrans" cxnId="{D589994F-C2FE-4F65-932D-58867064C71D}">
      <dgm:prSet/>
      <dgm:spPr/>
      <dgm:t>
        <a:bodyPr/>
        <a:lstStyle/>
        <a:p>
          <a:endParaRPr kumimoji="1" lang="ja-JP" altLang="en-US"/>
        </a:p>
      </dgm:t>
    </dgm:pt>
    <dgm:pt modelId="{26944B02-19B0-4489-A868-959256F71711}">
      <dgm:prSet phldrT="[テキスト]" custT="1"/>
      <dgm:spPr/>
      <dgm:t>
        <a:bodyPr/>
        <a:lstStyle/>
        <a:p>
          <a:r>
            <a:rPr kumimoji="1" lang="ja-JP" altLang="en-US" sz="1600" dirty="0" smtClean="0"/>
            <a:t>自分自身の創造力で自由に作品を作る</a:t>
          </a:r>
          <a:endParaRPr kumimoji="1" lang="ja-JP" altLang="en-US" sz="1600" dirty="0"/>
        </a:p>
      </dgm:t>
    </dgm:pt>
    <dgm:pt modelId="{B1AC3A67-2CF2-4968-BFD7-8FE34798350B}" type="parTrans" cxnId="{33F84400-5B14-4505-BBEB-C55D35E568F2}">
      <dgm:prSet/>
      <dgm:spPr/>
      <dgm:t>
        <a:bodyPr/>
        <a:lstStyle/>
        <a:p>
          <a:endParaRPr kumimoji="1" lang="ja-JP" altLang="en-US"/>
        </a:p>
      </dgm:t>
    </dgm:pt>
    <dgm:pt modelId="{4E4D38EB-D320-40EF-AE0D-4396799307E0}" type="sibTrans" cxnId="{33F84400-5B14-4505-BBEB-C55D35E568F2}">
      <dgm:prSet/>
      <dgm:spPr/>
      <dgm:t>
        <a:bodyPr/>
        <a:lstStyle/>
        <a:p>
          <a:endParaRPr kumimoji="1" lang="ja-JP" altLang="en-US"/>
        </a:p>
      </dgm:t>
    </dgm:pt>
    <dgm:pt modelId="{638AF2DD-AA94-4531-A51B-AE1332B74E30}">
      <dgm:prSet phldrT="[テキスト]" custT="1"/>
      <dgm:spPr/>
      <dgm:t>
        <a:bodyPr/>
        <a:lstStyle/>
        <a:p>
          <a:r>
            <a:rPr kumimoji="1" lang="ja-JP" altLang="en-US" sz="1600" dirty="0" smtClean="0"/>
            <a:t>みんなの作品を見て、感想や意見を交換する</a:t>
          </a:r>
          <a:endParaRPr kumimoji="1" lang="ja-JP" altLang="en-US" sz="1600" dirty="0"/>
        </a:p>
      </dgm:t>
    </dgm:pt>
    <dgm:pt modelId="{617A3993-483F-429D-A0A7-920FDD759D1C}" type="parTrans" cxnId="{A1C37791-3401-488F-AD0F-2DED5FDAE93F}">
      <dgm:prSet/>
      <dgm:spPr/>
      <dgm:t>
        <a:bodyPr/>
        <a:lstStyle/>
        <a:p>
          <a:endParaRPr kumimoji="1" lang="ja-JP" altLang="en-US"/>
        </a:p>
      </dgm:t>
    </dgm:pt>
    <dgm:pt modelId="{424F9D56-9FA3-4EDE-BCB4-F054FD563572}" type="sibTrans" cxnId="{A1C37791-3401-488F-AD0F-2DED5FDAE93F}">
      <dgm:prSet/>
      <dgm:spPr/>
      <dgm:t>
        <a:bodyPr/>
        <a:lstStyle/>
        <a:p>
          <a:endParaRPr kumimoji="1" lang="ja-JP" altLang="en-US"/>
        </a:p>
      </dgm:t>
    </dgm:pt>
    <dgm:pt modelId="{534004B9-9932-4090-945F-650741B112A4}">
      <dgm:prSet phldrT="[テキスト]" custT="1"/>
      <dgm:spPr/>
      <dgm:t>
        <a:bodyPr/>
        <a:lstStyle/>
        <a:p>
          <a:r>
            <a:rPr kumimoji="1" lang="ja-JP" altLang="en-US" sz="2000" dirty="0" smtClean="0"/>
            <a:t>自由制作②</a:t>
          </a:r>
          <a:endParaRPr kumimoji="1" lang="ja-JP" altLang="en-US" sz="2000" dirty="0"/>
        </a:p>
      </dgm:t>
    </dgm:pt>
    <dgm:pt modelId="{304F3977-F060-4098-B364-4B893E8C65DB}" type="parTrans" cxnId="{24E6B262-ECF3-49C3-8FA7-85969962F700}">
      <dgm:prSet/>
      <dgm:spPr/>
      <dgm:t>
        <a:bodyPr/>
        <a:lstStyle/>
        <a:p>
          <a:endParaRPr kumimoji="1" lang="ja-JP" altLang="en-US"/>
        </a:p>
      </dgm:t>
    </dgm:pt>
    <dgm:pt modelId="{15319D80-6468-41F4-875D-8C5AD0D858DA}" type="sibTrans" cxnId="{24E6B262-ECF3-49C3-8FA7-85969962F700}">
      <dgm:prSet/>
      <dgm:spPr/>
      <dgm:t>
        <a:bodyPr/>
        <a:lstStyle/>
        <a:p>
          <a:endParaRPr kumimoji="1" lang="ja-JP" altLang="en-US"/>
        </a:p>
      </dgm:t>
    </dgm:pt>
    <dgm:pt modelId="{4D70ECC1-65EF-4180-ABE5-69206A096901}">
      <dgm:prSet phldrT="[テキスト]" custT="1"/>
      <dgm:spPr/>
      <dgm:t>
        <a:bodyPr/>
        <a:lstStyle/>
        <a:p>
          <a:r>
            <a:rPr kumimoji="1" lang="ja-JP" altLang="en-US" sz="1600" dirty="0" smtClean="0"/>
            <a:t>みんなの作品から創造力を膨らませ、新しい作品を作る</a:t>
          </a:r>
          <a:endParaRPr kumimoji="1" lang="ja-JP" altLang="en-US" sz="1600" dirty="0"/>
        </a:p>
      </dgm:t>
    </dgm:pt>
    <dgm:pt modelId="{290EA74A-0F4D-4670-99FF-4399E2BC0EDC}" type="parTrans" cxnId="{E0FCE013-33D5-42A4-A5D3-B3268DA7A7E2}">
      <dgm:prSet/>
      <dgm:spPr/>
      <dgm:t>
        <a:bodyPr/>
        <a:lstStyle/>
        <a:p>
          <a:endParaRPr kumimoji="1" lang="ja-JP" altLang="en-US"/>
        </a:p>
      </dgm:t>
    </dgm:pt>
    <dgm:pt modelId="{8A97FC16-7369-4EBD-A253-96A06B286FD4}" type="sibTrans" cxnId="{E0FCE013-33D5-42A4-A5D3-B3268DA7A7E2}">
      <dgm:prSet/>
      <dgm:spPr/>
      <dgm:t>
        <a:bodyPr/>
        <a:lstStyle/>
        <a:p>
          <a:endParaRPr kumimoji="1" lang="ja-JP" altLang="en-US"/>
        </a:p>
      </dgm:t>
    </dgm:pt>
    <dgm:pt modelId="{E901D10B-5426-48A6-80CE-8B45FEC90E31}" type="pres">
      <dgm:prSet presAssocID="{39ED3CB1-2ECE-4590-88E7-199DDC1231D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5AA4C8D-8563-439E-95E6-A0666A27DD90}" type="pres">
      <dgm:prSet presAssocID="{534004B9-9932-4090-945F-650741B112A4}" presName="boxAndChildren" presStyleCnt="0"/>
      <dgm:spPr/>
    </dgm:pt>
    <dgm:pt modelId="{5009C28C-18A7-4E3E-9E63-E98CFD6664A2}" type="pres">
      <dgm:prSet presAssocID="{534004B9-9932-4090-945F-650741B112A4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B3EAD8C7-631F-4EFC-A016-70CD49F3AF3E}" type="pres">
      <dgm:prSet presAssocID="{534004B9-9932-4090-945F-650741B112A4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DDC96B36-CAD5-4E4D-AF88-06E1B2270711}" type="pres">
      <dgm:prSet presAssocID="{534004B9-9932-4090-945F-650741B112A4}" presName="descendantBox" presStyleCnt="0"/>
      <dgm:spPr/>
    </dgm:pt>
    <dgm:pt modelId="{7095DBD5-FFBA-4F6F-AEBA-CFEA15F81133}" type="pres">
      <dgm:prSet presAssocID="{4D70ECC1-65EF-4180-ABE5-69206A096901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D0823FE-CF16-4758-B1E6-ABCEC81A8C5F}" type="pres">
      <dgm:prSet presAssocID="{981177B7-61DC-46B8-8B06-A2D1CE35A6EF}" presName="sp" presStyleCnt="0"/>
      <dgm:spPr/>
    </dgm:pt>
    <dgm:pt modelId="{C54DD111-FA3C-4F62-8BCF-65A581F65EA3}" type="pres">
      <dgm:prSet presAssocID="{6FD34D5B-BD52-495F-BEF9-75E22953B67A}" presName="arrowAndChildren" presStyleCnt="0"/>
      <dgm:spPr/>
    </dgm:pt>
    <dgm:pt modelId="{373A3262-132E-4B08-8838-89B450E24A5F}" type="pres">
      <dgm:prSet presAssocID="{6FD34D5B-BD52-495F-BEF9-75E22953B67A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1586579D-3FD9-4939-8050-7C8173B8E0C3}" type="pres">
      <dgm:prSet presAssocID="{6FD34D5B-BD52-495F-BEF9-75E22953B67A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DBA68068-1C2A-4145-9849-19BDAD434858}" type="pres">
      <dgm:prSet presAssocID="{6FD34D5B-BD52-495F-BEF9-75E22953B67A}" presName="descendantArrow" presStyleCnt="0"/>
      <dgm:spPr/>
    </dgm:pt>
    <dgm:pt modelId="{1AE47CB0-7174-419A-95A8-22026FA44526}" type="pres">
      <dgm:prSet presAssocID="{638AF2DD-AA94-4531-A51B-AE1332B74E30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322DD05-A58F-44CF-9837-77D99142F275}" type="pres">
      <dgm:prSet presAssocID="{256CEF2C-4B29-42E6-B777-D7B6D665A3B6}" presName="sp" presStyleCnt="0"/>
      <dgm:spPr/>
    </dgm:pt>
    <dgm:pt modelId="{EE70A3FF-0DFE-4268-821B-8C49F9754DAA}" type="pres">
      <dgm:prSet presAssocID="{365ED63F-195F-4D24-8A46-1551EC3B2EBE}" presName="arrowAndChildren" presStyleCnt="0"/>
      <dgm:spPr/>
    </dgm:pt>
    <dgm:pt modelId="{1FE46314-8272-4467-B8B6-686F022411F2}" type="pres">
      <dgm:prSet presAssocID="{365ED63F-195F-4D24-8A46-1551EC3B2EBE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BFB3BC65-951D-4392-9F5D-A535E57E096C}" type="pres">
      <dgm:prSet presAssocID="{365ED63F-195F-4D24-8A46-1551EC3B2EBE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3E23B2A0-6108-4DB7-81F7-07BE8C5C16D1}" type="pres">
      <dgm:prSet presAssocID="{365ED63F-195F-4D24-8A46-1551EC3B2EBE}" presName="descendantArrow" presStyleCnt="0"/>
      <dgm:spPr/>
    </dgm:pt>
    <dgm:pt modelId="{377B05E0-9770-4D8C-B1C0-714447D9C5E6}" type="pres">
      <dgm:prSet presAssocID="{26944B02-19B0-4489-A868-959256F71711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813AA58-4F56-454C-B3C3-912016175313}" type="pres">
      <dgm:prSet presAssocID="{0114AEF4-0336-4524-AA19-E21A71ACBFBA}" presName="sp" presStyleCnt="0"/>
      <dgm:spPr/>
    </dgm:pt>
    <dgm:pt modelId="{8DE55700-0DBC-431C-B95C-B60542C68550}" type="pres">
      <dgm:prSet presAssocID="{0277A4B3-0B37-4F86-B29E-2310C9E21E23}" presName="arrowAndChildren" presStyleCnt="0"/>
      <dgm:spPr/>
    </dgm:pt>
    <dgm:pt modelId="{632FD1B6-FE12-47BA-B9C1-0DC7F357B46B}" type="pres">
      <dgm:prSet presAssocID="{0277A4B3-0B37-4F86-B29E-2310C9E21E23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D4A43C3E-EACB-4D79-966F-36A6E54E18EB}" type="pres">
      <dgm:prSet presAssocID="{0277A4B3-0B37-4F86-B29E-2310C9E21E23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EE97F985-F7D5-46C4-8B58-2E0708B09195}" type="pres">
      <dgm:prSet presAssocID="{0277A4B3-0B37-4F86-B29E-2310C9E21E23}" presName="descendantArrow" presStyleCnt="0"/>
      <dgm:spPr/>
    </dgm:pt>
    <dgm:pt modelId="{BA3F24DF-D310-4B27-A9FD-35F37E9586BD}" type="pres">
      <dgm:prSet presAssocID="{9659B414-D0C8-4FE2-881E-67F92E2DF5FD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0899FDB-6DFC-4F90-AF73-9627A76C418F}" type="presOf" srcId="{365ED63F-195F-4D24-8A46-1551EC3B2EBE}" destId="{1FE46314-8272-4467-B8B6-686F022411F2}" srcOrd="0" destOrd="0" presId="urn:microsoft.com/office/officeart/2005/8/layout/process4"/>
    <dgm:cxn modelId="{8D609AB3-7C91-4F84-9909-C23D8A7659A3}" type="presOf" srcId="{365ED63F-195F-4D24-8A46-1551EC3B2EBE}" destId="{BFB3BC65-951D-4392-9F5D-A535E57E096C}" srcOrd="1" destOrd="0" presId="urn:microsoft.com/office/officeart/2005/8/layout/process4"/>
    <dgm:cxn modelId="{23B63530-24D0-40CF-913E-7EEB1DFDD5AC}" type="presOf" srcId="{6FD34D5B-BD52-495F-BEF9-75E22953B67A}" destId="{373A3262-132E-4B08-8838-89B450E24A5F}" srcOrd="0" destOrd="0" presId="urn:microsoft.com/office/officeart/2005/8/layout/process4"/>
    <dgm:cxn modelId="{6F9FCB7C-4DF0-4975-A4DB-1C1E8DA79A9F}" type="presOf" srcId="{9659B414-D0C8-4FE2-881E-67F92E2DF5FD}" destId="{BA3F24DF-D310-4B27-A9FD-35F37E9586BD}" srcOrd="0" destOrd="0" presId="urn:microsoft.com/office/officeart/2005/8/layout/process4"/>
    <dgm:cxn modelId="{24E6B262-ECF3-49C3-8FA7-85969962F700}" srcId="{39ED3CB1-2ECE-4590-88E7-199DDC1231DE}" destId="{534004B9-9932-4090-945F-650741B112A4}" srcOrd="3" destOrd="0" parTransId="{304F3977-F060-4098-B364-4B893E8C65DB}" sibTransId="{15319D80-6468-41F4-875D-8C5AD0D858DA}"/>
    <dgm:cxn modelId="{33F84400-5B14-4505-BBEB-C55D35E568F2}" srcId="{365ED63F-195F-4D24-8A46-1551EC3B2EBE}" destId="{26944B02-19B0-4489-A868-959256F71711}" srcOrd="0" destOrd="0" parTransId="{B1AC3A67-2CF2-4968-BFD7-8FE34798350B}" sibTransId="{4E4D38EB-D320-40EF-AE0D-4396799307E0}"/>
    <dgm:cxn modelId="{8C79C37D-504E-4348-A3CC-BF6621DDFA74}" srcId="{39ED3CB1-2ECE-4590-88E7-199DDC1231DE}" destId="{6FD34D5B-BD52-495F-BEF9-75E22953B67A}" srcOrd="2" destOrd="0" parTransId="{2B91FE9D-FAA8-455C-BC0E-CD378D68484F}" sibTransId="{981177B7-61DC-46B8-8B06-A2D1CE35A6EF}"/>
    <dgm:cxn modelId="{1484FBB6-CD15-418B-815B-6A0535B17E46}" type="presOf" srcId="{6FD34D5B-BD52-495F-BEF9-75E22953B67A}" destId="{1586579D-3FD9-4939-8050-7C8173B8E0C3}" srcOrd="1" destOrd="0" presId="urn:microsoft.com/office/officeart/2005/8/layout/process4"/>
    <dgm:cxn modelId="{A1D434B5-68FC-49E6-B00A-6C2D46DEE3C6}" type="presOf" srcId="{0277A4B3-0B37-4F86-B29E-2310C9E21E23}" destId="{D4A43C3E-EACB-4D79-966F-36A6E54E18EB}" srcOrd="1" destOrd="0" presId="urn:microsoft.com/office/officeart/2005/8/layout/process4"/>
    <dgm:cxn modelId="{E0FCE013-33D5-42A4-A5D3-B3268DA7A7E2}" srcId="{534004B9-9932-4090-945F-650741B112A4}" destId="{4D70ECC1-65EF-4180-ABE5-69206A096901}" srcOrd="0" destOrd="0" parTransId="{290EA74A-0F4D-4670-99FF-4399E2BC0EDC}" sibTransId="{8A97FC16-7369-4EBD-A253-96A06B286FD4}"/>
    <dgm:cxn modelId="{D589994F-C2FE-4F65-932D-58867064C71D}" srcId="{0277A4B3-0B37-4F86-B29E-2310C9E21E23}" destId="{9659B414-D0C8-4FE2-881E-67F92E2DF5FD}" srcOrd="0" destOrd="0" parTransId="{CF33B7B5-3241-474E-A439-2977D7EF5202}" sibTransId="{E8430E68-0A97-4C5F-A6F7-F05E1D79C569}"/>
    <dgm:cxn modelId="{240512DF-666D-4BE9-B6B6-EE928DB9F195}" type="presOf" srcId="{534004B9-9932-4090-945F-650741B112A4}" destId="{B3EAD8C7-631F-4EFC-A016-70CD49F3AF3E}" srcOrd="1" destOrd="0" presId="urn:microsoft.com/office/officeart/2005/8/layout/process4"/>
    <dgm:cxn modelId="{458910C9-3A36-40CC-B175-BD930677A986}" type="presOf" srcId="{4D70ECC1-65EF-4180-ABE5-69206A096901}" destId="{7095DBD5-FFBA-4F6F-AEBA-CFEA15F81133}" srcOrd="0" destOrd="0" presId="urn:microsoft.com/office/officeart/2005/8/layout/process4"/>
    <dgm:cxn modelId="{866279C9-08D4-4847-8D61-890E9C24789F}" type="presOf" srcId="{638AF2DD-AA94-4531-A51B-AE1332B74E30}" destId="{1AE47CB0-7174-419A-95A8-22026FA44526}" srcOrd="0" destOrd="0" presId="urn:microsoft.com/office/officeart/2005/8/layout/process4"/>
    <dgm:cxn modelId="{0C9C3A58-019B-45FA-A53C-193E29C71C72}" srcId="{39ED3CB1-2ECE-4590-88E7-199DDC1231DE}" destId="{0277A4B3-0B37-4F86-B29E-2310C9E21E23}" srcOrd="0" destOrd="0" parTransId="{9DD541B3-D043-4024-8D5E-571CD5DEB320}" sibTransId="{0114AEF4-0336-4524-AA19-E21A71ACBFBA}"/>
    <dgm:cxn modelId="{41F8AAA2-C7CD-4ECE-9D7E-96762F31CC5B}" type="presOf" srcId="{0277A4B3-0B37-4F86-B29E-2310C9E21E23}" destId="{632FD1B6-FE12-47BA-B9C1-0DC7F357B46B}" srcOrd="0" destOrd="0" presId="urn:microsoft.com/office/officeart/2005/8/layout/process4"/>
    <dgm:cxn modelId="{CFC51034-0211-403B-B36C-723C655E6F4C}" type="presOf" srcId="{534004B9-9932-4090-945F-650741B112A4}" destId="{5009C28C-18A7-4E3E-9E63-E98CFD6664A2}" srcOrd="0" destOrd="0" presId="urn:microsoft.com/office/officeart/2005/8/layout/process4"/>
    <dgm:cxn modelId="{BB68E2C9-7D2D-4BE7-AD60-2C0D3793E2FC}" srcId="{39ED3CB1-2ECE-4590-88E7-199DDC1231DE}" destId="{365ED63F-195F-4D24-8A46-1551EC3B2EBE}" srcOrd="1" destOrd="0" parTransId="{27D14BE4-E7A5-49DA-99D5-E7EE1EB0DD40}" sibTransId="{256CEF2C-4B29-42E6-B777-D7B6D665A3B6}"/>
    <dgm:cxn modelId="{A1C37791-3401-488F-AD0F-2DED5FDAE93F}" srcId="{6FD34D5B-BD52-495F-BEF9-75E22953B67A}" destId="{638AF2DD-AA94-4531-A51B-AE1332B74E30}" srcOrd="0" destOrd="0" parTransId="{617A3993-483F-429D-A0A7-920FDD759D1C}" sibTransId="{424F9D56-9FA3-4EDE-BCB4-F054FD563572}"/>
    <dgm:cxn modelId="{768D74E9-859F-4233-A6AC-C623D98109C5}" type="presOf" srcId="{39ED3CB1-2ECE-4590-88E7-199DDC1231DE}" destId="{E901D10B-5426-48A6-80CE-8B45FEC90E31}" srcOrd="0" destOrd="0" presId="urn:microsoft.com/office/officeart/2005/8/layout/process4"/>
    <dgm:cxn modelId="{39AA5FBB-1EF9-4AE5-9286-542DDF3782F2}" type="presOf" srcId="{26944B02-19B0-4489-A868-959256F71711}" destId="{377B05E0-9770-4D8C-B1C0-714447D9C5E6}" srcOrd="0" destOrd="0" presId="urn:microsoft.com/office/officeart/2005/8/layout/process4"/>
    <dgm:cxn modelId="{51E5332C-BBA8-4297-8AF0-F12406220994}" type="presParOf" srcId="{E901D10B-5426-48A6-80CE-8B45FEC90E31}" destId="{15AA4C8D-8563-439E-95E6-A0666A27DD90}" srcOrd="0" destOrd="0" presId="urn:microsoft.com/office/officeart/2005/8/layout/process4"/>
    <dgm:cxn modelId="{3807C5A1-DE8D-4B50-8D79-129EAD4899B2}" type="presParOf" srcId="{15AA4C8D-8563-439E-95E6-A0666A27DD90}" destId="{5009C28C-18A7-4E3E-9E63-E98CFD6664A2}" srcOrd="0" destOrd="0" presId="urn:microsoft.com/office/officeart/2005/8/layout/process4"/>
    <dgm:cxn modelId="{1877C423-C989-4573-968E-71369988E2B5}" type="presParOf" srcId="{15AA4C8D-8563-439E-95E6-A0666A27DD90}" destId="{B3EAD8C7-631F-4EFC-A016-70CD49F3AF3E}" srcOrd="1" destOrd="0" presId="urn:microsoft.com/office/officeart/2005/8/layout/process4"/>
    <dgm:cxn modelId="{D26134DB-CE22-4684-A26E-51832C69FB59}" type="presParOf" srcId="{15AA4C8D-8563-439E-95E6-A0666A27DD90}" destId="{DDC96B36-CAD5-4E4D-AF88-06E1B2270711}" srcOrd="2" destOrd="0" presId="urn:microsoft.com/office/officeart/2005/8/layout/process4"/>
    <dgm:cxn modelId="{3298F40D-3FA2-4533-B600-B006CCF5055C}" type="presParOf" srcId="{DDC96B36-CAD5-4E4D-AF88-06E1B2270711}" destId="{7095DBD5-FFBA-4F6F-AEBA-CFEA15F81133}" srcOrd="0" destOrd="0" presId="urn:microsoft.com/office/officeart/2005/8/layout/process4"/>
    <dgm:cxn modelId="{5A2890AE-AB6D-4164-B16A-7EBD6E9F5AB9}" type="presParOf" srcId="{E901D10B-5426-48A6-80CE-8B45FEC90E31}" destId="{0D0823FE-CF16-4758-B1E6-ABCEC81A8C5F}" srcOrd="1" destOrd="0" presId="urn:microsoft.com/office/officeart/2005/8/layout/process4"/>
    <dgm:cxn modelId="{53221F5D-569E-4A25-AC10-A1FFBFCEBA94}" type="presParOf" srcId="{E901D10B-5426-48A6-80CE-8B45FEC90E31}" destId="{C54DD111-FA3C-4F62-8BCF-65A581F65EA3}" srcOrd="2" destOrd="0" presId="urn:microsoft.com/office/officeart/2005/8/layout/process4"/>
    <dgm:cxn modelId="{4EF7DEDC-935B-4449-962F-6960D260EA82}" type="presParOf" srcId="{C54DD111-FA3C-4F62-8BCF-65A581F65EA3}" destId="{373A3262-132E-4B08-8838-89B450E24A5F}" srcOrd="0" destOrd="0" presId="urn:microsoft.com/office/officeart/2005/8/layout/process4"/>
    <dgm:cxn modelId="{AFFE1485-1196-4FE5-9837-92FA4582E978}" type="presParOf" srcId="{C54DD111-FA3C-4F62-8BCF-65A581F65EA3}" destId="{1586579D-3FD9-4939-8050-7C8173B8E0C3}" srcOrd="1" destOrd="0" presId="urn:microsoft.com/office/officeart/2005/8/layout/process4"/>
    <dgm:cxn modelId="{7DAE09CE-6517-4643-97CB-014E543D136E}" type="presParOf" srcId="{C54DD111-FA3C-4F62-8BCF-65A581F65EA3}" destId="{DBA68068-1C2A-4145-9849-19BDAD434858}" srcOrd="2" destOrd="0" presId="urn:microsoft.com/office/officeart/2005/8/layout/process4"/>
    <dgm:cxn modelId="{0E56F388-3D50-45B9-A827-18B6544C99EC}" type="presParOf" srcId="{DBA68068-1C2A-4145-9849-19BDAD434858}" destId="{1AE47CB0-7174-419A-95A8-22026FA44526}" srcOrd="0" destOrd="0" presId="urn:microsoft.com/office/officeart/2005/8/layout/process4"/>
    <dgm:cxn modelId="{F033E813-D24E-4B70-9250-E27F958C874E}" type="presParOf" srcId="{E901D10B-5426-48A6-80CE-8B45FEC90E31}" destId="{6322DD05-A58F-44CF-9837-77D99142F275}" srcOrd="3" destOrd="0" presId="urn:microsoft.com/office/officeart/2005/8/layout/process4"/>
    <dgm:cxn modelId="{F565D832-4C90-49A9-9724-39CECEBB5C9E}" type="presParOf" srcId="{E901D10B-5426-48A6-80CE-8B45FEC90E31}" destId="{EE70A3FF-0DFE-4268-821B-8C49F9754DAA}" srcOrd="4" destOrd="0" presId="urn:microsoft.com/office/officeart/2005/8/layout/process4"/>
    <dgm:cxn modelId="{9C5F853D-ECD7-453C-8358-1D2F2A158BBA}" type="presParOf" srcId="{EE70A3FF-0DFE-4268-821B-8C49F9754DAA}" destId="{1FE46314-8272-4467-B8B6-686F022411F2}" srcOrd="0" destOrd="0" presId="urn:microsoft.com/office/officeart/2005/8/layout/process4"/>
    <dgm:cxn modelId="{2308098B-9E9E-4F1E-98E7-A4E7EA959D29}" type="presParOf" srcId="{EE70A3FF-0DFE-4268-821B-8C49F9754DAA}" destId="{BFB3BC65-951D-4392-9F5D-A535E57E096C}" srcOrd="1" destOrd="0" presId="urn:microsoft.com/office/officeart/2005/8/layout/process4"/>
    <dgm:cxn modelId="{7E4036DD-8ED9-4618-B68F-2472A99AEAFF}" type="presParOf" srcId="{EE70A3FF-0DFE-4268-821B-8C49F9754DAA}" destId="{3E23B2A0-6108-4DB7-81F7-07BE8C5C16D1}" srcOrd="2" destOrd="0" presId="urn:microsoft.com/office/officeart/2005/8/layout/process4"/>
    <dgm:cxn modelId="{651E1FAA-00EC-44A5-9967-F76DD37B1B59}" type="presParOf" srcId="{3E23B2A0-6108-4DB7-81F7-07BE8C5C16D1}" destId="{377B05E0-9770-4D8C-B1C0-714447D9C5E6}" srcOrd="0" destOrd="0" presId="urn:microsoft.com/office/officeart/2005/8/layout/process4"/>
    <dgm:cxn modelId="{E6BF6F06-C3A4-4C6E-8047-6BF5133BEFCA}" type="presParOf" srcId="{E901D10B-5426-48A6-80CE-8B45FEC90E31}" destId="{9813AA58-4F56-454C-B3C3-912016175313}" srcOrd="5" destOrd="0" presId="urn:microsoft.com/office/officeart/2005/8/layout/process4"/>
    <dgm:cxn modelId="{F636F57D-517A-435D-9F5D-CA7295AAAD47}" type="presParOf" srcId="{E901D10B-5426-48A6-80CE-8B45FEC90E31}" destId="{8DE55700-0DBC-431C-B95C-B60542C68550}" srcOrd="6" destOrd="0" presId="urn:microsoft.com/office/officeart/2005/8/layout/process4"/>
    <dgm:cxn modelId="{F4016635-D977-4A71-8CA7-B86B0C9DC16A}" type="presParOf" srcId="{8DE55700-0DBC-431C-B95C-B60542C68550}" destId="{632FD1B6-FE12-47BA-B9C1-0DC7F357B46B}" srcOrd="0" destOrd="0" presId="urn:microsoft.com/office/officeart/2005/8/layout/process4"/>
    <dgm:cxn modelId="{EE4A8D60-E678-4395-BC25-A406EEC541C7}" type="presParOf" srcId="{8DE55700-0DBC-431C-B95C-B60542C68550}" destId="{D4A43C3E-EACB-4D79-966F-36A6E54E18EB}" srcOrd="1" destOrd="0" presId="urn:microsoft.com/office/officeart/2005/8/layout/process4"/>
    <dgm:cxn modelId="{B316415A-939B-4DEF-A176-55972227F91B}" type="presParOf" srcId="{8DE55700-0DBC-431C-B95C-B60542C68550}" destId="{EE97F985-F7D5-46C4-8B58-2E0708B09195}" srcOrd="2" destOrd="0" presId="urn:microsoft.com/office/officeart/2005/8/layout/process4"/>
    <dgm:cxn modelId="{A141646E-DF80-4C66-AD6C-2B8AEB08A326}" type="presParOf" srcId="{EE97F985-F7D5-46C4-8B58-2E0708B09195}" destId="{BA3F24DF-D310-4B27-A9FD-35F37E9586B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D675-8BB2-4481-919A-0219C69D8F6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B8D8874-78C0-422A-8657-EEC9BC2EB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636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D675-8BB2-4481-919A-0219C69D8F6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B8D8874-78C0-422A-8657-EEC9BC2EB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998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D675-8BB2-4481-919A-0219C69D8F6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B8D8874-78C0-422A-8657-EEC9BC2EB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65084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D675-8BB2-4481-919A-0219C69D8F6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B8D8874-78C0-422A-8657-EEC9BC2EB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433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D675-8BB2-4481-919A-0219C69D8F6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B8D8874-78C0-422A-8657-EEC9BC2EB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9060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D675-8BB2-4481-919A-0219C69D8F6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B8D8874-78C0-422A-8657-EEC9BC2EB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5796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D675-8BB2-4481-919A-0219C69D8F6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874-78C0-422A-8657-EEC9BC2EB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135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D675-8BB2-4481-919A-0219C69D8F6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874-78C0-422A-8657-EEC9BC2EB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488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D675-8BB2-4481-919A-0219C69D8F6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874-78C0-422A-8657-EEC9BC2EB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074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D675-8BB2-4481-919A-0219C69D8F6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B8D8874-78C0-422A-8657-EEC9BC2EB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5586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D675-8BB2-4481-919A-0219C69D8F6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B8D8874-78C0-422A-8657-EEC9BC2EB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609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D675-8BB2-4481-919A-0219C69D8F6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B8D8874-78C0-422A-8657-EEC9BC2EB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878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D675-8BB2-4481-919A-0219C69D8F6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874-78C0-422A-8657-EEC9BC2EB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500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D675-8BB2-4481-919A-0219C69D8F6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874-78C0-422A-8657-EEC9BC2EB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476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D675-8BB2-4481-919A-0219C69D8F6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874-78C0-422A-8657-EEC9BC2EB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142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D675-8BB2-4481-919A-0219C69D8F6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B8D8874-78C0-422A-8657-EEC9BC2EB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79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2D675-8BB2-4481-919A-0219C69D8F64}" type="datetimeFigureOut">
              <a:rPr kumimoji="1" lang="ja-JP" altLang="en-US" smtClean="0"/>
              <a:t>2013/4/1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B8D8874-78C0-422A-8657-EEC9BC2EB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988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 smtClean="0"/>
              <a:t>創作書画サークル</a:t>
            </a:r>
            <a:r>
              <a:rPr kumimoji="1" lang="en-US" altLang="ja-JP" sz="6000" dirty="0" smtClean="0"/>
              <a:t/>
            </a:r>
            <a:br>
              <a:rPr kumimoji="1" lang="en-US" altLang="ja-JP" sz="6000" dirty="0" smtClean="0"/>
            </a:br>
            <a:r>
              <a:rPr lang="ja-JP" altLang="en-US" sz="6000" dirty="0" smtClean="0"/>
              <a:t>ふわり筆の会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 smtClean="0"/>
              <a:t>入会者募集のご案内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37446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創作書画のおもしろさ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手軽だけど本格的アート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新しい発見</a:t>
            </a:r>
            <a:endParaRPr lang="en-US" altLang="ja-JP" sz="2400" dirty="0" smtClean="0"/>
          </a:p>
          <a:p>
            <a:r>
              <a:rPr kumimoji="1" lang="ja-JP" altLang="en-US" sz="2400" dirty="0"/>
              <a:t>無限</a:t>
            </a:r>
            <a:r>
              <a:rPr kumimoji="1" lang="ja-JP" altLang="en-US" sz="2400" dirty="0" smtClean="0"/>
              <a:t>の</a:t>
            </a:r>
            <a:r>
              <a:rPr kumimoji="1" lang="ja-JP" altLang="en-US" sz="2400" dirty="0"/>
              <a:t>可能性</a:t>
            </a:r>
          </a:p>
        </p:txBody>
      </p:sp>
    </p:spTree>
    <p:extLst>
      <p:ext uri="{BB962C8B-B14F-4D97-AF65-F5344CB8AC3E}">
        <p14:creationId xmlns:p14="http://schemas.microsoft.com/office/powerpoint/2010/main" val="274463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サークル活動の概要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z="2400" dirty="0" smtClean="0"/>
              <a:t>活動日時</a:t>
            </a:r>
            <a:endParaRPr kumimoji="1" lang="en-US" altLang="ja-JP" sz="2400" dirty="0" smtClean="0"/>
          </a:p>
          <a:p>
            <a:pPr lvl="1"/>
            <a:r>
              <a:rPr lang="ja-JP" altLang="en-US" sz="1800" dirty="0" smtClean="0"/>
              <a:t>毎週水曜日　</a:t>
            </a:r>
            <a:r>
              <a:rPr lang="en-US" altLang="ja-JP" sz="1800" dirty="0" smtClean="0"/>
              <a:t>13</a:t>
            </a:r>
            <a:r>
              <a:rPr lang="ja-JP" altLang="en-US" sz="1800" dirty="0" smtClean="0"/>
              <a:t>：</a:t>
            </a:r>
            <a:r>
              <a:rPr lang="en-US" altLang="ja-JP" sz="1800" dirty="0" smtClean="0"/>
              <a:t>00</a:t>
            </a:r>
            <a:r>
              <a:rPr lang="ja-JP" altLang="en-US" sz="1800" dirty="0" smtClean="0"/>
              <a:t>～</a:t>
            </a:r>
            <a:r>
              <a:rPr lang="en-US" altLang="ja-JP" sz="1800" dirty="0" smtClean="0"/>
              <a:t>17</a:t>
            </a:r>
            <a:r>
              <a:rPr lang="ja-JP" altLang="en-US" sz="1800" dirty="0" smtClean="0"/>
              <a:t>：</a:t>
            </a:r>
            <a:r>
              <a:rPr lang="en-US" altLang="ja-JP" sz="1800" dirty="0" smtClean="0"/>
              <a:t>00</a:t>
            </a:r>
            <a:r>
              <a:rPr lang="ja-JP" altLang="en-US" sz="1800" dirty="0" smtClean="0"/>
              <a:t>（</a:t>
            </a:r>
            <a:r>
              <a:rPr lang="en-US" altLang="ja-JP" sz="1800" dirty="0" smtClean="0"/>
              <a:t>4</a:t>
            </a:r>
            <a:r>
              <a:rPr lang="ja-JP" altLang="en-US" sz="1800" dirty="0" smtClean="0"/>
              <a:t>時間）</a:t>
            </a:r>
            <a:endParaRPr lang="en-US" altLang="ja-JP" sz="1800" dirty="0" smtClean="0"/>
          </a:p>
          <a:p>
            <a:r>
              <a:rPr kumimoji="1" lang="ja-JP" altLang="en-US" sz="2400" dirty="0" smtClean="0"/>
              <a:t>活動場所</a:t>
            </a:r>
            <a:endParaRPr kumimoji="1" lang="en-US" altLang="ja-JP" sz="2400" dirty="0" smtClean="0"/>
          </a:p>
          <a:p>
            <a:pPr lvl="1"/>
            <a:r>
              <a:rPr lang="ja-JP" altLang="en-US" sz="1800" dirty="0" smtClean="0"/>
              <a:t>区民文化センター　ミーティング・ルーム</a:t>
            </a:r>
            <a:endParaRPr lang="en-US" altLang="ja-JP" sz="1800" dirty="0" smtClean="0"/>
          </a:p>
          <a:p>
            <a:r>
              <a:rPr kumimoji="1" lang="ja-JP" altLang="en-US" sz="2400" dirty="0"/>
              <a:t>年</a:t>
            </a:r>
            <a:r>
              <a:rPr kumimoji="1" lang="ja-JP" altLang="en-US" sz="2400" dirty="0" smtClean="0"/>
              <a:t>会費</a:t>
            </a:r>
            <a:endParaRPr kumimoji="1" lang="en-US" altLang="ja-JP" sz="2400" dirty="0" smtClean="0"/>
          </a:p>
          <a:p>
            <a:pPr lvl="1"/>
            <a:r>
              <a:rPr lang="en-US" altLang="ja-JP" sz="1800" dirty="0" smtClean="0"/>
              <a:t>2,000</a:t>
            </a:r>
            <a:r>
              <a:rPr lang="ja-JP" altLang="en-US" sz="1800" dirty="0" smtClean="0"/>
              <a:t>円</a:t>
            </a:r>
            <a:endParaRPr lang="en-US" altLang="ja-JP" sz="1800" dirty="0" smtClean="0"/>
          </a:p>
          <a:p>
            <a:pPr lvl="2"/>
            <a:r>
              <a:rPr kumimoji="1" lang="ja-JP" altLang="en-US" sz="1600" dirty="0" smtClean="0"/>
              <a:t>施設利用料および会報制作費に充てさせていただきます。</a:t>
            </a:r>
            <a:endParaRPr kumimoji="1" lang="en-US" altLang="ja-JP" sz="1600" dirty="0" smtClean="0"/>
          </a:p>
          <a:p>
            <a:pPr lvl="2"/>
            <a:r>
              <a:rPr lang="ja-JP" altLang="en-US" sz="1600" dirty="0"/>
              <a:t>各行事</a:t>
            </a:r>
            <a:r>
              <a:rPr lang="ja-JP" altLang="en-US" sz="1600" dirty="0" smtClean="0"/>
              <a:t>にご</a:t>
            </a:r>
            <a:r>
              <a:rPr lang="ja-JP" altLang="en-US" sz="1600" dirty="0"/>
              <a:t>参加</a:t>
            </a:r>
            <a:r>
              <a:rPr lang="ja-JP" altLang="en-US" sz="1600" dirty="0" smtClean="0"/>
              <a:t>いただく際、個別に費用がかかる場合があります。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43661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日の活動内容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2679780"/>
              </p:ext>
            </p:extLst>
          </p:nvPr>
        </p:nvGraphicFramePr>
        <p:xfrm>
          <a:off x="1943100" y="2133600"/>
          <a:ext cx="65913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18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年間スケジュール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1281038"/>
              </p:ext>
            </p:extLst>
          </p:nvPr>
        </p:nvGraphicFramePr>
        <p:xfrm>
          <a:off x="1943100" y="2133602"/>
          <a:ext cx="6591300" cy="4028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8082"/>
                <a:gridCol w="5313218"/>
              </a:tblGrid>
              <a:tr h="57545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行事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書道大賞への出展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東京アート展の見学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お花見写生大会の実施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ものづくり作品展への出展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いろは美術館の訪問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FOM</a:t>
                      </a:r>
                      <a:r>
                        <a:rPr kumimoji="1" lang="ja-JP" altLang="en-US" dirty="0" smtClean="0"/>
                        <a:t>デパートにて展覧会の開催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81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</TotalTime>
  <Words>130</Words>
  <Application>Microsoft Office PowerPoint</Application>
  <PresentationFormat>画面に合わせる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HG明朝B</vt:lpstr>
      <vt:lpstr>Arial</vt:lpstr>
      <vt:lpstr>Cambria</vt:lpstr>
      <vt:lpstr>Wingdings 3</vt:lpstr>
      <vt:lpstr>ウィスプ</vt:lpstr>
      <vt:lpstr>創作書画サークル ふわり筆の会</vt:lpstr>
      <vt:lpstr>創作書画のおもしろさ</vt:lpstr>
      <vt:lpstr>サークル活動の概要</vt:lpstr>
      <vt:lpstr>1日の活動内容</vt:lpstr>
      <vt:lpstr>年間スケジュール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創作書画サークル ふわり筆の会</dc:title>
  <dc:creator>FOM出版</dc:creator>
  <cp:lastModifiedBy>FOM出版</cp:lastModifiedBy>
  <cp:revision>4</cp:revision>
  <dcterms:created xsi:type="dcterms:W3CDTF">2013-01-08T05:58:09Z</dcterms:created>
  <dcterms:modified xsi:type="dcterms:W3CDTF">2013-04-01T08:03:20Z</dcterms:modified>
</cp:coreProperties>
</file>