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7"/>
  </p:notesMasterIdLst>
  <p:handoutMasterIdLst>
    <p:handoutMasterId r:id="rId8"/>
  </p:handout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C7853C-536D-4A76-A0AE-DD22124D55A5}" styleName="テーマ スタイル 1 - アクセント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18603FDC-E32A-4AB5-989C-0864C3EAD2B8}" styleName="テーマ スタイル 2 - アクセント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284E427A-3D55-4303-BF80-6455036E1DE7}" styleName="テーマ スタイル 1 - アクセント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23" autoAdjust="0"/>
    <p:restoredTop sz="83912" autoAdjust="0"/>
  </p:normalViewPr>
  <p:slideViewPr>
    <p:cSldViewPr snapToGrid="0">
      <p:cViewPr varScale="1">
        <p:scale>
          <a:sx n="73" d="100"/>
          <a:sy n="73" d="100"/>
        </p:scale>
        <p:origin x="38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49" d="100"/>
          <a:sy n="49" d="100"/>
        </p:scale>
        <p:origin x="1992" y="6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0424D8-76FA-4B76-9772-FF945007839C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04B8260-3BC9-42C4-9161-E545770074F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049318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A4C6B7-4191-4DBC-B9D3-FD99A649673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A3D53C-B568-4181-92F4-81AC746EA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035626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A3D53C-B568-4181-92F4-81AC746EAE4A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186843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Oval 9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66440" y="2226503"/>
            <a:ext cx="5917679" cy="2550877"/>
          </a:xfrm>
        </p:spPr>
        <p:txBody>
          <a:bodyPr anchor="b"/>
          <a:lstStyle>
            <a:lvl1pPr>
              <a:defRPr sz="5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6440" y="4777380"/>
            <a:ext cx="5917679" cy="861420"/>
          </a:xfrm>
        </p:spPr>
        <p:txBody>
          <a:bodyPr anchor="t"/>
          <a:lstStyle>
            <a:lvl1pPr marL="0" indent="0" algn="l">
              <a:buNone/>
              <a:defRPr b="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dirty="0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7498080" y="1828800"/>
            <a:ext cx="990599" cy="228659"/>
          </a:xfrm>
        </p:spPr>
        <p:txBody>
          <a:bodyPr anchor="t"/>
          <a:lstStyle>
            <a:lvl1pPr algn="l"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6236208" y="3264408"/>
            <a:ext cx="3859795" cy="228660"/>
          </a:xfrm>
        </p:spPr>
        <p:txBody>
          <a:bodyPr/>
          <a:lstStyle>
            <a:lvl1pPr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11" name="Rectangle 10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4735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Freeform 5"/>
            <p:cNvSpPr/>
            <p:nvPr/>
          </p:nvSpPr>
          <p:spPr bwMode="gray">
            <a:xfrm rot="10204164">
              <a:off x="426788" y="4564241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6" name="Rectangle 15"/>
            <p:cNvSpPr/>
            <p:nvPr/>
          </p:nvSpPr>
          <p:spPr>
            <a:xfrm>
              <a:off x="421503" y="402165"/>
              <a:ext cx="8327939" cy="31411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 bwMode="gray">
            <a:xfrm rot="10800000">
              <a:off x="485023" y="2670079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0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4961454"/>
            <a:ext cx="642200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66441" y="685800"/>
            <a:ext cx="6422004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866440" y="5528192"/>
            <a:ext cx="6422004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Rectangle 9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700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21010068">
              <a:off x="6359946" y="2780895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Rectangle 8"/>
            <p:cNvSpPr/>
            <p:nvPr/>
          </p:nvSpPr>
          <p:spPr>
            <a:xfrm>
              <a:off x="485023" y="4343399"/>
              <a:ext cx="8182128" cy="211243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 bwMode="gray">
            <a:xfrm>
              <a:off x="485023" y="2854646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927100"/>
            <a:ext cx="6422005" cy="1692720"/>
          </a:xfrm>
        </p:spPr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3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3488023"/>
            <a:ext cx="6422005" cy="2536857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Rectangle 7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70729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21010068">
              <a:off x="6359946" y="4309201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1" name="Freeform 10"/>
            <p:cNvSpPr/>
            <p:nvPr/>
          </p:nvSpPr>
          <p:spPr bwMode="gray">
            <a:xfrm>
              <a:off x="485023" y="4381500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4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3" name="TextBox 22"/>
          <p:cNvSpPr txBox="1"/>
          <p:nvPr/>
        </p:nvSpPr>
        <p:spPr bwMode="gray">
          <a:xfrm>
            <a:off x="647430" y="651690"/>
            <a:ext cx="6015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“</a:t>
            </a:r>
          </a:p>
        </p:txBody>
      </p:sp>
      <p:sp>
        <p:nvSpPr>
          <p:cNvPr id="14" name="TextBox 13"/>
          <p:cNvSpPr txBox="1"/>
          <p:nvPr/>
        </p:nvSpPr>
        <p:spPr bwMode="gray">
          <a:xfrm>
            <a:off x="7069418" y="2900292"/>
            <a:ext cx="61906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060" y="927099"/>
            <a:ext cx="6160385" cy="2882179"/>
          </a:xfrm>
        </p:spPr>
        <p:txBody>
          <a:bodyPr anchor="ctr"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7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387278" y="3809278"/>
            <a:ext cx="5646143" cy="333113"/>
          </a:xfrm>
        </p:spPr>
        <p:txBody>
          <a:bodyPr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5000816"/>
            <a:ext cx="6343673" cy="1010619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Rectangle 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39866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5"/>
            <p:cNvSpPr/>
            <p:nvPr/>
          </p:nvSpPr>
          <p:spPr bwMode="gray">
            <a:xfrm rot="21010068">
              <a:off x="6359946" y="431124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7"/>
            <p:cNvSpPr/>
            <p:nvPr/>
          </p:nvSpPr>
          <p:spPr bwMode="gray">
            <a:xfrm>
              <a:off x="485023" y="4381500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7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2057400"/>
            <a:ext cx="6422005" cy="20955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1" y="5024908"/>
            <a:ext cx="6422004" cy="994891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Rectangle 6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34706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927100"/>
            <a:ext cx="6423593" cy="709864"/>
          </a:xfrm>
        </p:spPr>
        <p:txBody>
          <a:bodyPr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0" y="2489200"/>
            <a:ext cx="2313432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5"/>
          </p:nvPr>
        </p:nvSpPr>
        <p:spPr>
          <a:xfrm>
            <a:off x="866440" y="3147164"/>
            <a:ext cx="2313432" cy="2888366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05614" y="2489200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6"/>
          </p:nvPr>
        </p:nvSpPr>
        <p:spPr>
          <a:xfrm>
            <a:off x="3408471" y="3147164"/>
            <a:ext cx="2318918" cy="2888366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58642" y="2489200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7"/>
          </p:nvPr>
        </p:nvSpPr>
        <p:spPr>
          <a:xfrm>
            <a:off x="5960935" y="3147164"/>
            <a:ext cx="2316625" cy="2888366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3294530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5849521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09711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つの画像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927100"/>
            <a:ext cx="6345260" cy="709864"/>
          </a:xfrm>
        </p:spPr>
        <p:txBody>
          <a:bodyPr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0" y="4179596"/>
            <a:ext cx="2313432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2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019055" y="2489200"/>
            <a:ext cx="2015144" cy="1447342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8"/>
          </p:nvPr>
        </p:nvSpPr>
        <p:spPr>
          <a:xfrm>
            <a:off x="866439" y="4837558"/>
            <a:ext cx="2313432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11125" y="4179595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8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3553189" y="2489200"/>
            <a:ext cx="2015144" cy="1447342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3411125" y="4848208"/>
            <a:ext cx="2318918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58642" y="4179596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9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6108641" y="2489200"/>
            <a:ext cx="2015144" cy="1447342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5958642" y="4837558"/>
            <a:ext cx="2318918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40" name="Straight Connector 39"/>
          <p:cNvCxnSpPr/>
          <p:nvPr/>
        </p:nvCxnSpPr>
        <p:spPr>
          <a:xfrm>
            <a:off x="3290019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5849521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36237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21301" y="6387910"/>
            <a:ext cx="990599" cy="228659"/>
          </a:xfrm>
        </p:spPr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16133" y="6387910"/>
            <a:ext cx="3859795" cy="228660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16605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1588" y="0"/>
            <a:ext cx="9120420" cy="6860798"/>
            <a:chOff x="-1588" y="0"/>
            <a:chExt cx="9120420" cy="6860798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Freeform 5"/>
            <p:cNvSpPr/>
            <p:nvPr/>
          </p:nvSpPr>
          <p:spPr bwMode="gray">
            <a:xfrm rot="4966650">
              <a:off x="4673046" y="5107506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</p:grpSp>
      <p:sp>
        <p:nvSpPr>
          <p:cNvPr id="17" name="Rectangle 16"/>
          <p:cNvSpPr/>
          <p:nvPr/>
        </p:nvSpPr>
        <p:spPr>
          <a:xfrm>
            <a:off x="414867" y="402165"/>
            <a:ext cx="4610565" cy="6053670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Freeform 9"/>
          <p:cNvSpPr/>
          <p:nvPr/>
        </p:nvSpPr>
        <p:spPr bwMode="gray">
          <a:xfrm rot="5400000">
            <a:off x="1299309" y="1765596"/>
            <a:ext cx="5995993" cy="3326809"/>
          </a:xfrm>
          <a:custGeom>
            <a:avLst/>
            <a:gdLst/>
            <a:ahLst/>
            <a:cxnLst/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</p:sp>
      <p:sp>
        <p:nvSpPr>
          <p:cNvPr id="18" name="Freeform 5"/>
          <p:cNvSpPr>
            <a:spLocks noEditPoints="1"/>
          </p:cNvSpPr>
          <p:nvPr/>
        </p:nvSpPr>
        <p:spPr bwMode="gray">
          <a:xfrm>
            <a:off x="0" y="0"/>
            <a:ext cx="9144000" cy="6858000"/>
          </a:xfrm>
          <a:custGeom>
            <a:avLst/>
            <a:gdLst/>
            <a:ahLst/>
            <a:cxnLst/>
            <a:rect l="0" t="0" r="r" b="b"/>
            <a:pathLst>
              <a:path w="5760" h="4320">
                <a:moveTo>
                  <a:pt x="0" y="0"/>
                </a:moveTo>
                <a:lnTo>
                  <a:pt x="0" y="4320"/>
                </a:lnTo>
                <a:lnTo>
                  <a:pt x="5760" y="4320"/>
                </a:lnTo>
                <a:lnTo>
                  <a:pt x="5760" y="0"/>
                </a:lnTo>
                <a:lnTo>
                  <a:pt x="0" y="0"/>
                </a:lnTo>
                <a:close/>
                <a:moveTo>
                  <a:pt x="5444" y="4004"/>
                </a:moveTo>
                <a:lnTo>
                  <a:pt x="324" y="4004"/>
                </a:lnTo>
                <a:lnTo>
                  <a:pt x="324" y="324"/>
                </a:lnTo>
                <a:lnTo>
                  <a:pt x="5444" y="324"/>
                </a:lnTo>
                <a:lnTo>
                  <a:pt x="5444" y="4004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174928" y="1447799"/>
            <a:ext cx="1113516" cy="4572001"/>
          </a:xfrm>
        </p:spPr>
        <p:txBody>
          <a:bodyPr vert="eaVert" anchor="ctr" anchorCtr="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66738" y="1447799"/>
            <a:ext cx="4416936" cy="457200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8546" y="6365498"/>
            <a:ext cx="3859795" cy="228660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Rectangle 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91648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5970" y="927098"/>
            <a:ext cx="6343672" cy="709865"/>
          </a:xfrm>
        </p:spPr>
        <p:txBody>
          <a:bodyPr anchor="ctr"/>
          <a:lstStyle>
            <a:lvl1pPr>
              <a:defRPr sz="3600"/>
            </a:lvl1pPr>
          </a:lstStyle>
          <a:p>
            <a:r>
              <a:rPr lang="ja-JP" altLang="en-US" dirty="0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41766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 bwMode="gray">
            <a:xfrm rot="16200000">
              <a:off x="3105027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/>
            <p:nvPr/>
          </p:nvSpPr>
          <p:spPr bwMode="gray">
            <a:xfrm rot="15687606">
              <a:off x="3320102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534" y="2257588"/>
            <a:ext cx="3090672" cy="3020344"/>
          </a:xfrm>
        </p:spPr>
        <p:txBody>
          <a:bodyPr anchor="ctr"/>
          <a:lstStyle>
            <a:lvl1pPr algn="l">
              <a:defRPr sz="32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19261" y="2257588"/>
            <a:ext cx="3082516" cy="302034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Rectangle 7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07161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66440" y="2489200"/>
            <a:ext cx="3636980" cy="3530603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0581" y="2489203"/>
            <a:ext cx="3636980" cy="3530600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77585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9918" y="2489200"/>
            <a:ext cx="3633502" cy="75929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66440" y="3248490"/>
            <a:ext cx="3636980" cy="2771311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0581" y="2489200"/>
            <a:ext cx="3636979" cy="75663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0581" y="3245835"/>
            <a:ext cx="3636980" cy="277396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371227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1241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2740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 bwMode="gray">
            <a:xfrm rot="16200000">
              <a:off x="2548536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2" name="Freeform 5"/>
            <p:cNvSpPr/>
            <p:nvPr/>
          </p:nvSpPr>
          <p:spPr bwMode="gray">
            <a:xfrm rot="15687606">
              <a:off x="2769747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1447800"/>
            <a:ext cx="2712590" cy="1495588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68927" y="1447800"/>
            <a:ext cx="3632850" cy="45720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866441" y="3086845"/>
            <a:ext cx="2712589" cy="2933701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Rectangle 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21700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 bwMode="gray">
            <a:xfrm rot="16200000">
              <a:off x="2852610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4" name="Freeform 5"/>
            <p:cNvSpPr/>
            <p:nvPr/>
          </p:nvSpPr>
          <p:spPr bwMode="gray">
            <a:xfrm rot="15687606">
              <a:off x="3074559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1381390"/>
            <a:ext cx="2987089" cy="157480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722909" y="1320800"/>
            <a:ext cx="2791102" cy="42164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3086100"/>
            <a:ext cx="2987089" cy="24511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Rectangle 9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6787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Freeform 5"/>
            <p:cNvSpPr/>
            <p:nvPr/>
          </p:nvSpPr>
          <p:spPr bwMode="gray">
            <a:xfrm rot="21010068">
              <a:off x="6359946" y="179029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5" name="Freeform 24"/>
            <p:cNvSpPr/>
            <p:nvPr/>
          </p:nvSpPr>
          <p:spPr bwMode="gray">
            <a:xfrm>
              <a:off x="485023" y="1856450"/>
              <a:ext cx="8173954" cy="4535226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866440" y="927099"/>
            <a:ext cx="6345260" cy="7098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ja-JP" altLang="en-US" dirty="0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4382" y="2489200"/>
            <a:ext cx="6345260" cy="353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74443" y="6365498"/>
            <a:ext cx="990599" cy="22865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 b="1" i="0">
                <a:solidFill>
                  <a:schemeClr val="accent1"/>
                </a:solidFill>
              </a:defRPr>
            </a:lvl1pPr>
          </a:lstStyle>
          <a:p>
            <a:fld id="{A2E617F0-44B6-435F-A37F-A8192EFBAD42}" type="datetimeFigureOut">
              <a:rPr kumimoji="1" lang="ja-JP" altLang="en-US" smtClean="0"/>
              <a:t>2015/11/11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0843" y="6365497"/>
            <a:ext cx="3859795" cy="2286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 b="1" i="0">
                <a:solidFill>
                  <a:schemeClr val="accent1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26" name="Rectangle 25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8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>
                <a:solidFill>
                  <a:schemeClr val="bg1"/>
                </a:solidFill>
              </a:defRPr>
            </a:lvl1pPr>
          </a:lstStyle>
          <a:p>
            <a:fld id="{268338FA-B449-4510-9618-206B598A9A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3507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  <p:sldLayoutId id="2147483686" r:id="rId14"/>
    <p:sldLayoutId id="2147483687" r:id="rId15"/>
    <p:sldLayoutId id="2147483688" r:id="rId16"/>
    <p:sldLayoutId id="2147483689" r:id="rId17"/>
  </p:sldLayoutIdLst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xStyles>
    <p:titleStyle>
      <a:lvl1pPr algn="l" defTabSz="457200" rtl="0" eaLnBrk="1" latinLnBrk="0" hangingPunct="1">
        <a:spcBef>
          <a:spcPct val="0"/>
        </a:spcBef>
        <a:buNone/>
        <a:defRPr kumimoji="1" sz="3600" b="1" i="0" kern="1200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685800" indent="-283464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96012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23444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50876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8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0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5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4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フォト</a:t>
            </a:r>
            <a:r>
              <a:rPr kumimoji="1" lang="ja-JP" altLang="en-US" dirty="0" smtClean="0"/>
              <a:t>川柳同好会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 smtClean="0"/>
              <a:t>会員募集のご案内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01941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フォト川柳とは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200000"/>
              </a:lnSpc>
            </a:pPr>
            <a:r>
              <a:rPr lang="ja-JP" altLang="en-US" sz="2000" dirty="0"/>
              <a:t>気づきや感動を「写真＋川柳」の作品として残す</a:t>
            </a:r>
          </a:p>
          <a:p>
            <a:pPr>
              <a:lnSpc>
                <a:spcPct val="200000"/>
              </a:lnSpc>
            </a:pPr>
            <a:r>
              <a:rPr lang="ja-JP" altLang="en-US" sz="2000" dirty="0"/>
              <a:t>人に伝えたい瞬間をデジタルカメラで撮影する</a:t>
            </a:r>
          </a:p>
          <a:p>
            <a:pPr>
              <a:lnSpc>
                <a:spcPct val="200000"/>
              </a:lnSpc>
            </a:pPr>
            <a:r>
              <a:rPr lang="ja-JP" altLang="en-US" sz="2000" dirty="0"/>
              <a:t>撮影した写真に寄せて一句</a:t>
            </a:r>
            <a:r>
              <a:rPr lang="ja-JP" altLang="en-US" sz="2000" dirty="0" smtClean="0"/>
              <a:t>詠む</a:t>
            </a:r>
            <a:endParaRPr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10367949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年間スケジュール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076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部員内訳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513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日の活動内容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rtl="0"/>
            <a:r>
              <a:rPr kumimoji="1" lang="ja-JP" smtClean="0"/>
              <a:t>テーマの確認とグループ散策</a:t>
            </a:r>
            <a:endParaRPr lang="ja-JP"/>
          </a:p>
          <a:p>
            <a:pPr lvl="1" rtl="0"/>
            <a:r>
              <a:rPr kumimoji="1" lang="ja-JP" smtClean="0"/>
              <a:t>テーマに合わせてグループで散策する</a:t>
            </a:r>
            <a:endParaRPr lang="ja-JP"/>
          </a:p>
          <a:p>
            <a:pPr lvl="0" rtl="0"/>
            <a:r>
              <a:rPr kumimoji="1" lang="ja-JP" smtClean="0"/>
              <a:t>自由制作</a:t>
            </a:r>
            <a:endParaRPr lang="ja-JP"/>
          </a:p>
          <a:p>
            <a:pPr lvl="1" rtl="0"/>
            <a:r>
              <a:rPr kumimoji="1" lang="ja-JP" smtClean="0"/>
              <a:t>自分自身の想像力で自由に作品を制作する</a:t>
            </a:r>
            <a:endParaRPr lang="ja-JP"/>
          </a:p>
          <a:p>
            <a:pPr lvl="0" rtl="0"/>
            <a:r>
              <a:rPr kumimoji="1" lang="ja-JP" smtClean="0"/>
              <a:t>意見交換</a:t>
            </a:r>
            <a:endParaRPr lang="ja-JP"/>
          </a:p>
          <a:p>
            <a:pPr lvl="1" rtl="0"/>
            <a:r>
              <a:rPr kumimoji="1" lang="ja-JP" smtClean="0"/>
              <a:t>みんなの作品を見て、感想や意見を交換する</a:t>
            </a:r>
            <a:endParaRPr lang="ja-JP"/>
          </a:p>
          <a:p>
            <a:pPr lvl="0" rtl="0"/>
            <a:r>
              <a:rPr kumimoji="1" lang="ja-JP" smtClean="0"/>
              <a:t>作品改良</a:t>
            </a:r>
            <a:endParaRPr lang="ja-JP"/>
          </a:p>
          <a:p>
            <a:pPr lvl="1" rtl="0"/>
            <a:r>
              <a:rPr kumimoji="1" lang="ja-JP" smtClean="0"/>
              <a:t>他人の感想や意見をもとに、作品を改良する</a:t>
            </a:r>
            <a:endParaRPr lang="ja-JP"/>
          </a:p>
        </p:txBody>
      </p:sp>
    </p:spTree>
    <p:extLst>
      <p:ext uri="{BB962C8B-B14F-4D97-AF65-F5344CB8AC3E}">
        <p14:creationId xmlns:p14="http://schemas.microsoft.com/office/powerpoint/2010/main" val="26709532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イオン ボードルーム">
  <a:themeElements>
    <a:clrScheme name="ペーパー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イオン ボードルーム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イオン ボードルーム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24000"/>
                <a:satMod val="148000"/>
                <a:lumMod val="12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91000"/>
                <a:satMod val="164000"/>
                <a:lumMod val="74000"/>
              </a:schemeClr>
              <a:schemeClr val="phClr">
                <a:hueMod val="124000"/>
                <a:satMod val="140000"/>
                <a:lumMod val="14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B8502691-933B-45FE-8764-BA278511EF27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31</TotalTime>
  <Words>106</Words>
  <Application>Microsoft Office PowerPoint</Application>
  <PresentationFormat>画面に合わせる (4:3)</PresentationFormat>
  <Paragraphs>18</Paragraphs>
  <Slides>5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メイリオ</vt:lpstr>
      <vt:lpstr>游ゴシック</vt:lpstr>
      <vt:lpstr>Arial</vt:lpstr>
      <vt:lpstr>Century Gothic</vt:lpstr>
      <vt:lpstr>Wingdings 3</vt:lpstr>
      <vt:lpstr>イオン ボードルーム</vt:lpstr>
      <vt:lpstr>フォト川柳同好会</vt:lpstr>
      <vt:lpstr>フォト川柳とは</vt:lpstr>
      <vt:lpstr>年間スケジュール</vt:lpstr>
      <vt:lpstr>部員内訳</vt:lpstr>
      <vt:lpstr>1日の活動内容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フォト川柳同好会</dc:title>
  <cp:revision>17</cp:revision>
  <dcterms:created xsi:type="dcterms:W3CDTF">2015-10-28T00:45:52Z</dcterms:created>
  <dcterms:modified xsi:type="dcterms:W3CDTF">2015-11-11T01:52:54Z</dcterms:modified>
</cp:coreProperties>
</file>

<file path=docProps/thumbnail.jpeg>
</file>