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3" autoAdjust="0"/>
    <p:restoredTop sz="94660"/>
  </p:normalViewPr>
  <p:slideViewPr>
    <p:cSldViewPr snapToGrid="0">
      <p:cViewPr varScale="1">
        <p:scale>
          <a:sx n="73" d="100"/>
          <a:sy n="73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3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92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88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17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77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16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15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07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04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7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61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92D6A05-7978-4E33-A0E1-2B4CA3554D0E}" type="datetimeFigureOut">
              <a:rPr kumimoji="1" lang="ja-JP" altLang="en-US" smtClean="0"/>
              <a:t>2015/11/11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34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若者</a:t>
            </a:r>
            <a:r>
              <a:rPr kumimoji="1" lang="ja-JP" altLang="en-US" sz="4000" dirty="0" smtClean="0"/>
              <a:t>における方言の認識について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高橋リサ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793269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</TotalTime>
  <Words>10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若者における方言の認識について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若者における方言の認識について</dc:title>
  <cp:revision>2</cp:revision>
  <dcterms:created xsi:type="dcterms:W3CDTF">2015-10-27T07:53:52Z</dcterms:created>
  <dcterms:modified xsi:type="dcterms:W3CDTF">2015-11-11T01:54:04Z</dcterms:modified>
</cp:coreProperties>
</file>