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464172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806955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作品集の制作、追い出しコンパの開催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cp:revision>19</cp:revision>
  <dcterms:created xsi:type="dcterms:W3CDTF">2015-10-28T00:45:52Z</dcterms:created>
  <dcterms:modified xsi:type="dcterms:W3CDTF">2016-02-16T04:53:26Z</dcterms:modified>
</cp:coreProperties>
</file>