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3" autoAdjust="0"/>
    <p:restoredTop sz="83912" autoAdjust="0"/>
  </p:normalViewPr>
  <p:slideViewPr>
    <p:cSldViewPr snapToGrid="0">
      <p:cViewPr varScale="1">
        <p:scale>
          <a:sx n="73" d="100"/>
          <a:sy n="73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199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24D8-76FA-4B76-9772-FF945007839C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8260-3BC9-42C4-9161-E54577007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4C6B7-4191-4DBC-B9D3-FD99A649673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3D53C-B568-4181-92F4-81AC746EA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35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3D53C-B568-4181-92F4-81AC746EAE4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6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3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8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4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6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7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1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4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27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0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</a:t>
            </a:r>
            <a:r>
              <a:rPr kumimoji="1" lang="ja-JP" altLang="en-US" dirty="0" smtClean="0"/>
              <a:t>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67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kumimoji="1" lang="ja-JP" smtClean="0"/>
              <a:t>テーマの確認とグループ散策</a:t>
            </a:r>
            <a:endParaRPr lang="ja-JP"/>
          </a:p>
          <a:p>
            <a:pPr lvl="1" rtl="0"/>
            <a:r>
              <a:rPr kumimoji="1" lang="ja-JP" smtClean="0"/>
              <a:t>テーマに合わせてグループで散策する</a:t>
            </a:r>
            <a:endParaRPr lang="ja-JP"/>
          </a:p>
          <a:p>
            <a:pPr lvl="0" rtl="0"/>
            <a:r>
              <a:rPr kumimoji="1" lang="ja-JP" smtClean="0"/>
              <a:t>自由制作</a:t>
            </a:r>
            <a:endParaRPr lang="ja-JP"/>
          </a:p>
          <a:p>
            <a:pPr lvl="1" rtl="0"/>
            <a:r>
              <a:rPr kumimoji="1" lang="ja-JP" smtClean="0"/>
              <a:t>自分自身の想像力で自由に作品を制作する</a:t>
            </a:r>
            <a:endParaRPr lang="ja-JP"/>
          </a:p>
          <a:p>
            <a:pPr lvl="0" rtl="0"/>
            <a:r>
              <a:rPr kumimoji="1" lang="ja-JP" smtClean="0"/>
              <a:t>意見交換</a:t>
            </a:r>
            <a:endParaRPr lang="ja-JP"/>
          </a:p>
          <a:p>
            <a:pPr lvl="1" rtl="0"/>
            <a:r>
              <a:rPr kumimoji="1" lang="ja-JP" smtClean="0"/>
              <a:t>みんなの作品を見て、感想や意見を交換する</a:t>
            </a:r>
            <a:endParaRPr lang="ja-JP"/>
          </a:p>
          <a:p>
            <a:pPr lvl="0" rtl="0"/>
            <a:r>
              <a:rPr kumimoji="1" lang="ja-JP" smtClean="0"/>
              <a:t>作品改良</a:t>
            </a:r>
            <a:endParaRPr lang="ja-JP"/>
          </a:p>
          <a:p>
            <a:pPr lvl="1" rtl="0"/>
            <a:r>
              <a:rPr kumimoji="1" lang="ja-JP" smtClean="0"/>
              <a:t>他人の感想や意見をもとに、作品を改良する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267095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31</TotalTime>
  <Words>106</Words>
  <Application>Microsoft Office PowerPoint</Application>
  <PresentationFormat>画面に合わせる (4:3)</PresentationFormat>
  <Paragraphs>18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年間スケジュール</vt:lpstr>
      <vt:lpstr>部員内訳</vt:lpstr>
      <vt:lpstr>1日の活動内容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cp:revision>17</cp:revision>
  <dcterms:created xsi:type="dcterms:W3CDTF">2015-10-28T00:45:52Z</dcterms:created>
  <dcterms:modified xsi:type="dcterms:W3CDTF">2015-11-11T01:52:54Z</dcterms:modified>
</cp:coreProperties>
</file>