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2" d="100"/>
          <a:sy n="52" d="100"/>
        </p:scale>
        <p:origin x="13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77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25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73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41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71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37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13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2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39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69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C78ED-8F3D-49DB-A7F0-39D7C63D3B26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9D37E-E2B9-4924-9B00-BE0747D41E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68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1390650" cy="1712559"/>
          </a:xfrm>
        </p:spPr>
        <p:txBody>
          <a:bodyPr/>
          <a:lstStyle/>
          <a:p>
            <a:r>
              <a:rPr kumimoji="1" lang="en-US" altLang="ja-JP" sz="2800" dirty="0" smtClean="0">
                <a:latin typeface="Century Gothic" panose="020B0502020202020204" pitchFamily="34" charset="0"/>
              </a:rPr>
              <a:t>2015</a:t>
            </a:r>
            <a:r>
              <a:rPr lang="en-US" altLang="ja-JP" sz="2800" dirty="0">
                <a:latin typeface="Century Gothic" panose="020B0502020202020204" pitchFamily="34" charset="0"/>
              </a:rPr>
              <a:t/>
            </a:r>
            <a:br>
              <a:rPr lang="en-US" altLang="ja-JP" sz="2800" dirty="0">
                <a:latin typeface="Century Gothic" panose="020B0502020202020204" pitchFamily="34" charset="0"/>
              </a:rPr>
            </a:br>
            <a:r>
              <a:rPr lang="en-US" altLang="ja-JP" sz="6600" b="1" dirty="0" smtClean="0">
                <a:latin typeface="Century Gothic" panose="020B0502020202020204" pitchFamily="34" charset="0"/>
              </a:rPr>
              <a:t>10</a:t>
            </a:r>
            <a:r>
              <a:rPr lang="en-US" altLang="ja-JP" dirty="0" smtClean="0">
                <a:latin typeface="Century Gothic" panose="020B0502020202020204" pitchFamily="34" charset="0"/>
              </a:rPr>
              <a:t/>
            </a:r>
            <a:br>
              <a:rPr lang="en-US" altLang="ja-JP" dirty="0" smtClean="0">
                <a:latin typeface="Century Gothic" panose="020B0502020202020204" pitchFamily="34" charset="0"/>
              </a:rPr>
            </a:br>
            <a:r>
              <a:rPr lang="en-US" altLang="ja-JP" sz="1600" dirty="0" smtClean="0">
                <a:latin typeface="Century Gothic" panose="020B0502020202020204" pitchFamily="34" charset="0"/>
              </a:rPr>
              <a:t>October</a:t>
            </a:r>
            <a:endParaRPr kumimoji="1" lang="ja-JP" altLang="en-US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93363"/>
              </p:ext>
            </p:extLst>
          </p:nvPr>
        </p:nvGraphicFramePr>
        <p:xfrm>
          <a:off x="4953000" y="304803"/>
          <a:ext cx="1709103" cy="9361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193"/>
                <a:gridCol w="338455"/>
                <a:gridCol w="973455"/>
              </a:tblGrid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木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3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土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日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5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月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6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火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7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水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8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木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9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10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土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日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12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月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体育の日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13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火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14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水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15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木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16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17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土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18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日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19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月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20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火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21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水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パパの誕生日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22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木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23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24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土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25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rgbClr val="FF0000"/>
                          </a:solidFill>
                        </a:rPr>
                        <a:t>日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26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月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27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火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28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水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29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木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30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199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>
                          <a:latin typeface="Century Gothic" panose="020B0502020202020204" pitchFamily="34" charset="0"/>
                        </a:rPr>
                        <a:t>31</a:t>
                      </a:r>
                      <a:endParaRPr kumimoji="1" lang="ja-JP" altLang="en-US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/>
                        <a:t>土</a:t>
                      </a:r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3467100"/>
            <a:ext cx="3193256" cy="5676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55017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70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Century Gothic</vt:lpstr>
      <vt:lpstr>Office テーマ</vt:lpstr>
      <vt:lpstr>2015 10 October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10 October</dc:title>
  <dc:creator>FOM出版</dc:creator>
  <cp:lastModifiedBy>PP</cp:lastModifiedBy>
  <cp:revision>2</cp:revision>
  <dcterms:created xsi:type="dcterms:W3CDTF">2015-03-23T07:28:57Z</dcterms:created>
  <dcterms:modified xsi:type="dcterms:W3CDTF">2015-06-03T05:51:29Z</dcterms:modified>
</cp:coreProperties>
</file>