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photoAlbum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13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847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270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279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492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378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129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837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551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269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005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069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77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3908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737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485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356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7E527C-51AC-4DA7-9A3A-FCDC4965685C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EC87FCC-17CA-43CE-AD19-F07B66DEB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91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じゃがいも畑より愛を込めて</a:t>
            </a:r>
            <a:endParaRPr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2015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754675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じゃがいも畑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7877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じゃがいも畑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円形吹き出し 11"/>
          <p:cNvSpPr/>
          <p:nvPr/>
        </p:nvSpPr>
        <p:spPr>
          <a:xfrm>
            <a:off x="1648918" y="884420"/>
            <a:ext cx="2203554" cy="1394085"/>
          </a:xfrm>
          <a:prstGeom prst="wedgeEllipseCallout">
            <a:avLst>
              <a:gd name="adj1" fmla="val 38351"/>
              <a:gd name="adj2" fmla="val 54973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パパ～</a:t>
            </a:r>
            <a:endParaRPr lang="en-US" altLang="ja-JP" dirty="0" smtClean="0"/>
          </a:p>
          <a:p>
            <a:pPr algn="ctr"/>
            <a:r>
              <a:rPr kumimoji="1" lang="ja-JP" altLang="en-US" dirty="0" smtClean="0"/>
              <a:t>見て！見て！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上手</a:t>
            </a:r>
            <a:r>
              <a:rPr lang="ja-JP" altLang="en-US" dirty="0" smtClean="0"/>
              <a:t>でしょ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4496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じゃがいも畑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雲形吹き出し 2"/>
          <p:cNvSpPr/>
          <p:nvPr/>
        </p:nvSpPr>
        <p:spPr>
          <a:xfrm>
            <a:off x="8349523" y="599606"/>
            <a:ext cx="2293493" cy="1439056"/>
          </a:xfrm>
          <a:prstGeom prst="cloudCallout">
            <a:avLst>
              <a:gd name="adj1" fmla="val -51872"/>
              <a:gd name="adj2" fmla="val 6038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種植え完了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0054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じゃがいも畑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フローチャート: 順次アクセス記憶 2"/>
          <p:cNvSpPr/>
          <p:nvPr/>
        </p:nvSpPr>
        <p:spPr>
          <a:xfrm>
            <a:off x="449702" y="5036694"/>
            <a:ext cx="1483200" cy="1364400"/>
          </a:xfrm>
          <a:prstGeom prst="flowChartMagnetic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40</a:t>
            </a:r>
            <a:r>
              <a:rPr kumimoji="1" lang="ja-JP" altLang="en-US" dirty="0" smtClean="0"/>
              <a:t>日後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2317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じゃがいも畑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フローチャート: 順次アクセス記憶 2"/>
          <p:cNvSpPr/>
          <p:nvPr/>
        </p:nvSpPr>
        <p:spPr>
          <a:xfrm>
            <a:off x="449702" y="5036694"/>
            <a:ext cx="1483200" cy="1364400"/>
          </a:xfrm>
          <a:prstGeom prst="flowChartMagnetic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日後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9968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じゃがいも畑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フローチャート: 順次アクセス記憶 2"/>
          <p:cNvSpPr/>
          <p:nvPr/>
        </p:nvSpPr>
        <p:spPr>
          <a:xfrm>
            <a:off x="449702" y="5036694"/>
            <a:ext cx="1483200" cy="1364400"/>
          </a:xfrm>
          <a:prstGeom prst="flowChartMagnetic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8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日後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6327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じゃがいも畑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円形吹き出し 4"/>
          <p:cNvSpPr/>
          <p:nvPr/>
        </p:nvSpPr>
        <p:spPr>
          <a:xfrm>
            <a:off x="2203554" y="389744"/>
            <a:ext cx="2398426" cy="1469036"/>
          </a:xfrm>
          <a:prstGeom prst="wedgeEllipseCallout">
            <a:avLst>
              <a:gd name="adj1" fmla="val 38351"/>
              <a:gd name="adj2" fmla="val 54973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大きく育ったね</a:t>
            </a:r>
            <a:endParaRPr kumimoji="1" lang="ja-JP" altLang="en-US" dirty="0"/>
          </a:p>
        </p:txBody>
      </p:sp>
      <p:sp>
        <p:nvSpPr>
          <p:cNvPr id="6" name="円形吹き出し 5"/>
          <p:cNvSpPr/>
          <p:nvPr/>
        </p:nvSpPr>
        <p:spPr>
          <a:xfrm>
            <a:off x="9596203" y="4334655"/>
            <a:ext cx="2203554" cy="1394085"/>
          </a:xfrm>
          <a:prstGeom prst="wedgeEllipseCallout">
            <a:avLst>
              <a:gd name="adj1" fmla="val -46683"/>
              <a:gd name="adj2" fmla="val -62231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ほんとだね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293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じゃがいも畑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雲形吹き出し 2"/>
          <p:cNvSpPr/>
          <p:nvPr/>
        </p:nvSpPr>
        <p:spPr>
          <a:xfrm>
            <a:off x="224852" y="2008684"/>
            <a:ext cx="3342807" cy="2128602"/>
          </a:xfrm>
          <a:prstGeom prst="cloudCallout">
            <a:avLst>
              <a:gd name="adj1" fmla="val 43101"/>
              <a:gd name="adj2" fmla="val 63923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僕の未来はカレー？肉じゃが？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596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じゃがいも畑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円形吹き出し 3"/>
          <p:cNvSpPr/>
          <p:nvPr/>
        </p:nvSpPr>
        <p:spPr>
          <a:xfrm>
            <a:off x="5981074" y="419724"/>
            <a:ext cx="2163581" cy="1364105"/>
          </a:xfrm>
          <a:prstGeom prst="wedgeEllipseCallout">
            <a:avLst>
              <a:gd name="adj1" fmla="val 54023"/>
              <a:gd name="adj2" fmla="val 43026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収穫完了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4391421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154</TotalTime>
  <Words>40</Words>
  <Application>Microsoft Office PowerPoint</Application>
  <PresentationFormat>ワイド画面</PresentationFormat>
  <Paragraphs>13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ＭＳ Ｐゴシック</vt:lpstr>
      <vt:lpstr>ＭＳ Ｐ明朝</vt:lpstr>
      <vt:lpstr>Arial</vt:lpstr>
      <vt:lpstr>Garamond</vt:lpstr>
      <vt:lpstr>オーガニック</vt:lpstr>
      <vt:lpstr>じゃがいも畑より愛を込めて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じゃがいも畑より愛を込めて</dc:title>
  <dc:creator>FOM出版</dc:creator>
  <cp:lastModifiedBy>PP</cp:lastModifiedBy>
  <cp:revision>4</cp:revision>
  <dcterms:created xsi:type="dcterms:W3CDTF">2015-07-01T04:37:35Z</dcterms:created>
  <dcterms:modified xsi:type="dcterms:W3CDTF">2015-06-03T05:50:53Z</dcterms:modified>
</cp:coreProperties>
</file>