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251950" cy="6551613"/>
  <p:notesSz cx="8499475" cy="5800725"/>
  <p:defaultTextStyle>
    <a:defPPr>
      <a:defRPr lang="ja-JP"/>
    </a:defPPr>
    <a:lvl1pPr marL="0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1pPr>
    <a:lvl2pPr marL="379247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2pPr>
    <a:lvl3pPr marL="758495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3pPr>
    <a:lvl4pPr marL="1137742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4pPr>
    <a:lvl5pPr marL="1516990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5pPr>
    <a:lvl6pPr marL="1896237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6pPr>
    <a:lvl7pPr marL="2275484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7pPr>
    <a:lvl8pPr marL="2654732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8pPr>
    <a:lvl9pPr marL="3033979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53" d="100"/>
          <a:sy n="53" d="100"/>
        </p:scale>
        <p:origin x="78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3896" y="1072220"/>
            <a:ext cx="7864158" cy="2280932"/>
          </a:xfrm>
        </p:spPr>
        <p:txBody>
          <a:bodyPr anchor="b"/>
          <a:lstStyle>
            <a:lvl1pPr algn="ctr">
              <a:defRPr sz="5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94" y="3441114"/>
            <a:ext cx="6938963" cy="1581789"/>
          </a:xfrm>
        </p:spPr>
        <p:txBody>
          <a:bodyPr/>
          <a:lstStyle>
            <a:lvl1pPr marL="0" indent="0" algn="ctr">
              <a:buNone/>
              <a:defRPr sz="2293"/>
            </a:lvl1pPr>
            <a:lvl2pPr marL="436763" indent="0" algn="ctr">
              <a:buNone/>
              <a:defRPr sz="1911"/>
            </a:lvl2pPr>
            <a:lvl3pPr marL="873526" indent="0" algn="ctr">
              <a:buNone/>
              <a:defRPr sz="1720"/>
            </a:lvl3pPr>
            <a:lvl4pPr marL="1310289" indent="0" algn="ctr">
              <a:buNone/>
              <a:defRPr sz="1528"/>
            </a:lvl4pPr>
            <a:lvl5pPr marL="1747053" indent="0" algn="ctr">
              <a:buNone/>
              <a:defRPr sz="1528"/>
            </a:lvl5pPr>
            <a:lvl6pPr marL="2183816" indent="0" algn="ctr">
              <a:buNone/>
              <a:defRPr sz="1528"/>
            </a:lvl6pPr>
            <a:lvl7pPr marL="2620579" indent="0" algn="ctr">
              <a:buNone/>
              <a:defRPr sz="1528"/>
            </a:lvl7pPr>
            <a:lvl8pPr marL="3057342" indent="0" algn="ctr">
              <a:buNone/>
              <a:defRPr sz="1528"/>
            </a:lvl8pPr>
            <a:lvl9pPr marL="3494105" indent="0" algn="ctr">
              <a:buNone/>
              <a:defRPr sz="152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923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96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0927" y="348813"/>
            <a:ext cx="1994952" cy="555218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072" y="348813"/>
            <a:ext cx="5869206" cy="55521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86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75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3" y="1633355"/>
            <a:ext cx="7979807" cy="2725289"/>
          </a:xfrm>
        </p:spPr>
        <p:txBody>
          <a:bodyPr anchor="b"/>
          <a:lstStyle>
            <a:lvl1pPr>
              <a:defRPr sz="5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1253" y="4384426"/>
            <a:ext cx="7979807" cy="1433165"/>
          </a:xfrm>
        </p:spPr>
        <p:txBody>
          <a:bodyPr/>
          <a:lstStyle>
            <a:lvl1pPr marL="0" indent="0">
              <a:buNone/>
              <a:defRPr sz="2293">
                <a:solidFill>
                  <a:schemeClr val="tx1"/>
                </a:solidFill>
              </a:defRPr>
            </a:lvl1pPr>
            <a:lvl2pPr marL="436763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2pPr>
            <a:lvl3pPr marL="873526" indent="0">
              <a:buNone/>
              <a:defRPr sz="1720">
                <a:solidFill>
                  <a:schemeClr val="tx1">
                    <a:tint val="75000"/>
                  </a:schemeClr>
                </a:solidFill>
              </a:defRPr>
            </a:lvl3pPr>
            <a:lvl4pPr marL="131028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4pPr>
            <a:lvl5pPr marL="1747053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5pPr>
            <a:lvl6pPr marL="2183816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6pPr>
            <a:lvl7pPr marL="262057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7pPr>
            <a:lvl8pPr marL="3057342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8pPr>
            <a:lvl9pPr marL="3494105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62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071" y="1744064"/>
            <a:ext cx="3932079" cy="41569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800" y="1744064"/>
            <a:ext cx="3932079" cy="41569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22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7" y="348814"/>
            <a:ext cx="7979807" cy="126634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7278" y="1606056"/>
            <a:ext cx="3914008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278" y="2393159"/>
            <a:ext cx="3914008" cy="35199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3800" y="1606056"/>
            <a:ext cx="3933284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3800" y="2393159"/>
            <a:ext cx="3933284" cy="35199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796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94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70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436774"/>
            <a:ext cx="298399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3284" y="943312"/>
            <a:ext cx="4683800" cy="4655892"/>
          </a:xfrm>
        </p:spPr>
        <p:txBody>
          <a:bodyPr/>
          <a:lstStyle>
            <a:lvl1pPr>
              <a:defRPr sz="3057"/>
            </a:lvl1pPr>
            <a:lvl2pPr>
              <a:defRPr sz="2675"/>
            </a:lvl2pPr>
            <a:lvl3pPr>
              <a:defRPr sz="2293"/>
            </a:lvl3pPr>
            <a:lvl4pPr>
              <a:defRPr sz="1911"/>
            </a:lvl4pPr>
            <a:lvl5pPr>
              <a:defRPr sz="1911"/>
            </a:lvl5pPr>
            <a:lvl6pPr>
              <a:defRPr sz="1911"/>
            </a:lvl6pPr>
            <a:lvl7pPr>
              <a:defRPr sz="1911"/>
            </a:lvl7pPr>
            <a:lvl8pPr>
              <a:defRPr sz="1911"/>
            </a:lvl8pPr>
            <a:lvl9pPr>
              <a:defRPr sz="191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1965484"/>
            <a:ext cx="298399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052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436774"/>
            <a:ext cx="298399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33284" y="943312"/>
            <a:ext cx="4683800" cy="4655892"/>
          </a:xfrm>
        </p:spPr>
        <p:txBody>
          <a:bodyPr anchor="t"/>
          <a:lstStyle>
            <a:lvl1pPr marL="0" indent="0">
              <a:buNone/>
              <a:defRPr sz="3057"/>
            </a:lvl1pPr>
            <a:lvl2pPr marL="436763" indent="0">
              <a:buNone/>
              <a:defRPr sz="2675"/>
            </a:lvl2pPr>
            <a:lvl3pPr marL="873526" indent="0">
              <a:buNone/>
              <a:defRPr sz="2293"/>
            </a:lvl3pPr>
            <a:lvl4pPr marL="1310289" indent="0">
              <a:buNone/>
              <a:defRPr sz="1911"/>
            </a:lvl4pPr>
            <a:lvl5pPr marL="1747053" indent="0">
              <a:buNone/>
              <a:defRPr sz="1911"/>
            </a:lvl5pPr>
            <a:lvl6pPr marL="2183816" indent="0">
              <a:buNone/>
              <a:defRPr sz="1911"/>
            </a:lvl6pPr>
            <a:lvl7pPr marL="2620579" indent="0">
              <a:buNone/>
              <a:defRPr sz="1911"/>
            </a:lvl7pPr>
            <a:lvl8pPr marL="3057342" indent="0">
              <a:buNone/>
              <a:defRPr sz="1911"/>
            </a:lvl8pPr>
            <a:lvl9pPr marL="3494105" indent="0">
              <a:buNone/>
              <a:defRPr sz="191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1965484"/>
            <a:ext cx="298399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381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6072" y="348814"/>
            <a:ext cx="7979807" cy="1266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072" y="1744064"/>
            <a:ext cx="7979807" cy="4156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071" y="6072376"/>
            <a:ext cx="2081689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4EDA6-5A9B-429B-A7E8-8A81D6D861DA}" type="datetimeFigureOut">
              <a:rPr kumimoji="1" lang="ja-JP" altLang="en-US" smtClean="0"/>
              <a:t>2015/5/20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4709" y="6072376"/>
            <a:ext cx="3122533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34190" y="6072376"/>
            <a:ext cx="2081689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539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73526" rtl="0" eaLnBrk="1" latinLnBrk="0" hangingPunct="1">
        <a:lnSpc>
          <a:spcPct val="90000"/>
        </a:lnSpc>
        <a:spcBef>
          <a:spcPct val="0"/>
        </a:spcBef>
        <a:buNone/>
        <a:defRPr kumimoji="1" sz="42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8382" indent="-218382" algn="l" defTabSz="873526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2675" kern="1200">
          <a:solidFill>
            <a:schemeClr val="tx1"/>
          </a:solidFill>
          <a:latin typeface="+mn-lt"/>
          <a:ea typeface="+mn-ea"/>
          <a:cs typeface="+mn-cs"/>
        </a:defRPr>
      </a:lvl1pPr>
      <a:lvl2pPr marL="655145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2293" kern="1200">
          <a:solidFill>
            <a:schemeClr val="tx1"/>
          </a:solidFill>
          <a:latin typeface="+mn-lt"/>
          <a:ea typeface="+mn-ea"/>
          <a:cs typeface="+mn-cs"/>
        </a:defRPr>
      </a:lvl2pPr>
      <a:lvl3pPr marL="1091908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911" kern="1200">
          <a:solidFill>
            <a:schemeClr val="tx1"/>
          </a:solidFill>
          <a:latin typeface="+mn-lt"/>
          <a:ea typeface="+mn-ea"/>
          <a:cs typeface="+mn-cs"/>
        </a:defRPr>
      </a:lvl3pPr>
      <a:lvl4pPr marL="152867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96543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40219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83896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27572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71248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1pPr>
      <a:lvl2pPr marL="43676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7352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3pPr>
      <a:lvl4pPr marL="131028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74705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18381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62057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057342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494105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00" y="424800"/>
            <a:ext cx="6970790" cy="548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5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5</cp:revision>
  <cp:lastPrinted>2015-05-13T06:39:14Z</cp:lastPrinted>
  <dcterms:created xsi:type="dcterms:W3CDTF">2015-05-13T06:38:41Z</dcterms:created>
  <dcterms:modified xsi:type="dcterms:W3CDTF">2015-05-20T02:28:25Z</dcterms:modified>
</cp:coreProperties>
</file>