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251950" cy="6551613"/>
  <p:notesSz cx="8499475" cy="5800725"/>
  <p:defaultTextStyle>
    <a:defPPr>
      <a:defRPr lang="ja-JP"/>
    </a:defPPr>
    <a:lvl1pPr marL="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1pPr>
    <a:lvl2pPr marL="37924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2pPr>
    <a:lvl3pPr marL="758495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3pPr>
    <a:lvl4pPr marL="113774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4pPr>
    <a:lvl5pPr marL="151699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5pPr>
    <a:lvl6pPr marL="189623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6pPr>
    <a:lvl7pPr marL="2275484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7pPr>
    <a:lvl8pPr marL="265473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8pPr>
    <a:lvl9pPr marL="3033979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96" y="1072220"/>
            <a:ext cx="7864158" cy="2280932"/>
          </a:xfrm>
        </p:spPr>
        <p:txBody>
          <a:bodyPr anchor="b"/>
          <a:lstStyle>
            <a:lvl1pPr algn="ctr"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94" y="3441114"/>
            <a:ext cx="6938963" cy="1581789"/>
          </a:xfrm>
        </p:spPr>
        <p:txBody>
          <a:bodyPr/>
          <a:lstStyle>
            <a:lvl1pPr marL="0" indent="0" algn="ctr">
              <a:buNone/>
              <a:defRPr sz="2293"/>
            </a:lvl1pPr>
            <a:lvl2pPr marL="436763" indent="0" algn="ctr">
              <a:buNone/>
              <a:defRPr sz="1911"/>
            </a:lvl2pPr>
            <a:lvl3pPr marL="873526" indent="0" algn="ctr">
              <a:buNone/>
              <a:defRPr sz="1720"/>
            </a:lvl3pPr>
            <a:lvl4pPr marL="1310289" indent="0" algn="ctr">
              <a:buNone/>
              <a:defRPr sz="1528"/>
            </a:lvl4pPr>
            <a:lvl5pPr marL="1747053" indent="0" algn="ctr">
              <a:buNone/>
              <a:defRPr sz="1528"/>
            </a:lvl5pPr>
            <a:lvl6pPr marL="2183816" indent="0" algn="ctr">
              <a:buNone/>
              <a:defRPr sz="1528"/>
            </a:lvl6pPr>
            <a:lvl7pPr marL="2620579" indent="0" algn="ctr">
              <a:buNone/>
              <a:defRPr sz="1528"/>
            </a:lvl7pPr>
            <a:lvl8pPr marL="3057342" indent="0" algn="ctr">
              <a:buNone/>
              <a:defRPr sz="1528"/>
            </a:lvl8pPr>
            <a:lvl9pPr marL="3494105" indent="0" algn="ctr">
              <a:buNone/>
              <a:defRPr sz="152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92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96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348813"/>
            <a:ext cx="1994952" cy="555218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348813"/>
            <a:ext cx="5869206" cy="55521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6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7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1633355"/>
            <a:ext cx="7979807" cy="2725289"/>
          </a:xfrm>
        </p:spPr>
        <p:txBody>
          <a:bodyPr anchor="b"/>
          <a:lstStyle>
            <a:lvl1pPr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4384426"/>
            <a:ext cx="7979807" cy="1433165"/>
          </a:xfrm>
        </p:spPr>
        <p:txBody>
          <a:bodyPr/>
          <a:lstStyle>
            <a:lvl1pPr marL="0" indent="0">
              <a:buNone/>
              <a:defRPr sz="2293">
                <a:solidFill>
                  <a:schemeClr val="tx1"/>
                </a:solidFill>
              </a:defRPr>
            </a:lvl1pPr>
            <a:lvl2pPr marL="43676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2pPr>
            <a:lvl3pPr marL="873526" indent="0">
              <a:buNone/>
              <a:defRPr sz="1720">
                <a:solidFill>
                  <a:schemeClr val="tx1">
                    <a:tint val="75000"/>
                  </a:schemeClr>
                </a:solidFill>
              </a:defRPr>
            </a:lvl3pPr>
            <a:lvl4pPr marL="131028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4pPr>
            <a:lvl5pPr marL="1747053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5pPr>
            <a:lvl6pPr marL="2183816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6pPr>
            <a:lvl7pPr marL="262057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7pPr>
            <a:lvl8pPr marL="3057342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8pPr>
            <a:lvl9pPr marL="3494105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62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2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348814"/>
            <a:ext cx="7979807" cy="126634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1606056"/>
            <a:ext cx="3914008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2393159"/>
            <a:ext cx="3914008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1606056"/>
            <a:ext cx="3933284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2393159"/>
            <a:ext cx="3933284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79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94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7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943312"/>
            <a:ext cx="4683800" cy="4655892"/>
          </a:xfrm>
        </p:spPr>
        <p:txBody>
          <a:bodyPr/>
          <a:lstStyle>
            <a:lvl1pPr>
              <a:defRPr sz="3057"/>
            </a:lvl1pPr>
            <a:lvl2pPr>
              <a:defRPr sz="2675"/>
            </a:lvl2pPr>
            <a:lvl3pPr>
              <a:defRPr sz="2293"/>
            </a:lvl3pPr>
            <a:lvl4pPr>
              <a:defRPr sz="1911"/>
            </a:lvl4pPr>
            <a:lvl5pPr>
              <a:defRPr sz="1911"/>
            </a:lvl5pPr>
            <a:lvl6pPr>
              <a:defRPr sz="1911"/>
            </a:lvl6pPr>
            <a:lvl7pPr>
              <a:defRPr sz="1911"/>
            </a:lvl7pPr>
            <a:lvl8pPr>
              <a:defRPr sz="1911"/>
            </a:lvl8pPr>
            <a:lvl9pPr>
              <a:defRPr sz="19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05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943312"/>
            <a:ext cx="4683800" cy="4655892"/>
          </a:xfrm>
        </p:spPr>
        <p:txBody>
          <a:bodyPr anchor="t"/>
          <a:lstStyle>
            <a:lvl1pPr marL="0" indent="0">
              <a:buNone/>
              <a:defRPr sz="3057"/>
            </a:lvl1pPr>
            <a:lvl2pPr marL="436763" indent="0">
              <a:buNone/>
              <a:defRPr sz="2675"/>
            </a:lvl2pPr>
            <a:lvl3pPr marL="873526" indent="0">
              <a:buNone/>
              <a:defRPr sz="2293"/>
            </a:lvl3pPr>
            <a:lvl4pPr marL="1310289" indent="0">
              <a:buNone/>
              <a:defRPr sz="1911"/>
            </a:lvl4pPr>
            <a:lvl5pPr marL="1747053" indent="0">
              <a:buNone/>
              <a:defRPr sz="1911"/>
            </a:lvl5pPr>
            <a:lvl6pPr marL="2183816" indent="0">
              <a:buNone/>
              <a:defRPr sz="1911"/>
            </a:lvl6pPr>
            <a:lvl7pPr marL="2620579" indent="0">
              <a:buNone/>
              <a:defRPr sz="1911"/>
            </a:lvl7pPr>
            <a:lvl8pPr marL="3057342" indent="0">
              <a:buNone/>
              <a:defRPr sz="1911"/>
            </a:lvl8pPr>
            <a:lvl9pPr marL="3494105" indent="0">
              <a:buNone/>
              <a:defRPr sz="191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8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348814"/>
            <a:ext cx="7979807" cy="1266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1744064"/>
            <a:ext cx="7979807" cy="415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6072376"/>
            <a:ext cx="3122533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53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kumimoji="1"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0" y="424800"/>
            <a:ext cx="6970790" cy="548945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166" y="1028724"/>
            <a:ext cx="3508890" cy="409932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884" y="4832396"/>
            <a:ext cx="1078994" cy="59131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905" y="2442579"/>
            <a:ext cx="1258827" cy="145389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621" y="1778968"/>
            <a:ext cx="1258827" cy="145389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0464">
            <a:off x="5576020" y="2450877"/>
            <a:ext cx="1258827" cy="14538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018" y="3165469"/>
            <a:ext cx="1258827" cy="145389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521485" y="3078388"/>
            <a:ext cx="613822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5000" b="1" i="1" cap="none" spc="6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JasmineUPC" panose="02020603050405020304" pitchFamily="18" charset="-34"/>
                <a:cs typeface="JasmineUPC" panose="02020603050405020304" pitchFamily="18" charset="-34"/>
              </a:rPr>
              <a:t>SUMMER</a:t>
            </a:r>
            <a:endParaRPr lang="ja-JP" altLang="en-US" sz="15000" b="1" i="1" cap="none" spc="6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1655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JasmineUPC</vt:lpstr>
      <vt:lpstr>Office テーマ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PP</cp:lastModifiedBy>
  <cp:revision>12</cp:revision>
  <cp:lastPrinted>2015-05-13T06:39:14Z</cp:lastPrinted>
  <dcterms:created xsi:type="dcterms:W3CDTF">2015-05-13T06:38:41Z</dcterms:created>
  <dcterms:modified xsi:type="dcterms:W3CDTF">2015-06-03T05:53:39Z</dcterms:modified>
</cp:coreProperties>
</file>