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251950" cy="6551613"/>
  <p:notesSz cx="8499475" cy="5800725"/>
  <p:defaultTextStyle>
    <a:defPPr>
      <a:defRPr lang="ja-JP"/>
    </a:defPPr>
    <a:lvl1pPr marL="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1pPr>
    <a:lvl2pPr marL="37924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2pPr>
    <a:lvl3pPr marL="758495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3pPr>
    <a:lvl4pPr marL="113774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4pPr>
    <a:lvl5pPr marL="151699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5pPr>
    <a:lvl6pPr marL="189623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6pPr>
    <a:lvl7pPr marL="2275484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7pPr>
    <a:lvl8pPr marL="265473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8pPr>
    <a:lvl9pPr marL="3033979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96" y="1072220"/>
            <a:ext cx="7864158" cy="2280932"/>
          </a:xfrm>
        </p:spPr>
        <p:txBody>
          <a:bodyPr anchor="b"/>
          <a:lstStyle>
            <a:lvl1pPr algn="ctr"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94" y="3441114"/>
            <a:ext cx="6938963" cy="1581789"/>
          </a:xfrm>
        </p:spPr>
        <p:txBody>
          <a:bodyPr/>
          <a:lstStyle>
            <a:lvl1pPr marL="0" indent="0" algn="ctr">
              <a:buNone/>
              <a:defRPr sz="2293"/>
            </a:lvl1pPr>
            <a:lvl2pPr marL="436763" indent="0" algn="ctr">
              <a:buNone/>
              <a:defRPr sz="1911"/>
            </a:lvl2pPr>
            <a:lvl3pPr marL="873526" indent="0" algn="ctr">
              <a:buNone/>
              <a:defRPr sz="1720"/>
            </a:lvl3pPr>
            <a:lvl4pPr marL="1310289" indent="0" algn="ctr">
              <a:buNone/>
              <a:defRPr sz="1528"/>
            </a:lvl4pPr>
            <a:lvl5pPr marL="1747053" indent="0" algn="ctr">
              <a:buNone/>
              <a:defRPr sz="1528"/>
            </a:lvl5pPr>
            <a:lvl6pPr marL="2183816" indent="0" algn="ctr">
              <a:buNone/>
              <a:defRPr sz="1528"/>
            </a:lvl6pPr>
            <a:lvl7pPr marL="2620579" indent="0" algn="ctr">
              <a:buNone/>
              <a:defRPr sz="1528"/>
            </a:lvl7pPr>
            <a:lvl8pPr marL="3057342" indent="0" algn="ctr">
              <a:buNone/>
              <a:defRPr sz="1528"/>
            </a:lvl8pPr>
            <a:lvl9pPr marL="3494105" indent="0" algn="ctr">
              <a:buNone/>
              <a:defRPr sz="152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92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96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348813"/>
            <a:ext cx="1994952" cy="555218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348813"/>
            <a:ext cx="5869206" cy="55521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6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7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1633355"/>
            <a:ext cx="7979807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4384426"/>
            <a:ext cx="7979807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2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348814"/>
            <a:ext cx="7979807" cy="126634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1606056"/>
            <a:ext cx="3914008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2393159"/>
            <a:ext cx="3914008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1606056"/>
            <a:ext cx="3933284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2393159"/>
            <a:ext cx="3933284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9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94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7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943312"/>
            <a:ext cx="4683800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05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943312"/>
            <a:ext cx="4683800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8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348814"/>
            <a:ext cx="7979807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1744064"/>
            <a:ext cx="7979807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6072376"/>
            <a:ext cx="3122533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0" y="424800"/>
            <a:ext cx="6970790" cy="548945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3370">
            <a:off x="3251286" y="1009114"/>
            <a:ext cx="2395752" cy="1796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741" y="762923"/>
            <a:ext cx="277557" cy="3747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046">
            <a:off x="1694441" y="1736237"/>
            <a:ext cx="1620000" cy="2159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2717">
            <a:off x="5862114" y="2902373"/>
            <a:ext cx="162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8864">
            <a:off x="5272784" y="1285531"/>
            <a:ext cx="162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08" y="2737985"/>
            <a:ext cx="2817233" cy="211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31" y="1532739"/>
            <a:ext cx="277558" cy="37478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48" y="2511713"/>
            <a:ext cx="277557" cy="3747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79" y="1078406"/>
            <a:ext cx="277200" cy="37429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142" y="2744299"/>
            <a:ext cx="277200" cy="37429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8964">
            <a:off x="6566034" y="1748298"/>
            <a:ext cx="1385833" cy="92388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07" y="3752636"/>
            <a:ext cx="1258827" cy="145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5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11</cp:revision>
  <cp:lastPrinted>2015-05-13T06:39:14Z</cp:lastPrinted>
  <dcterms:created xsi:type="dcterms:W3CDTF">2015-05-13T06:38:41Z</dcterms:created>
  <dcterms:modified xsi:type="dcterms:W3CDTF">2015-06-03T05:49:37Z</dcterms:modified>
</cp:coreProperties>
</file>