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41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3869E3A-274F-4A58-A44A-E720192AA9A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62DD-E667-4ABA-A201-927A0F14AE3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5965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69E3A-274F-4A58-A44A-E720192AA9A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62DD-E667-4ABA-A201-927A0F14AE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65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69E3A-274F-4A58-A44A-E720192AA9A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62DD-E667-4ABA-A201-927A0F14AE3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5653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69E3A-274F-4A58-A44A-E720192AA9A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62DD-E667-4ABA-A201-927A0F14AE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8976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69E3A-274F-4A58-A44A-E720192AA9A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62DD-E667-4ABA-A201-927A0F14AE3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7074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69E3A-274F-4A58-A44A-E720192AA9A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62DD-E667-4ABA-A201-927A0F14AE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0378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69E3A-274F-4A58-A44A-E720192AA9A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62DD-E667-4ABA-A201-927A0F14AE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8385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69E3A-274F-4A58-A44A-E720192AA9A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62DD-E667-4ABA-A201-927A0F14AE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5631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69E3A-274F-4A58-A44A-E720192AA9A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62DD-E667-4ABA-A201-927A0F14AE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1284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69E3A-274F-4A58-A44A-E720192AA9A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62DD-E667-4ABA-A201-927A0F14AE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0093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69E3A-274F-4A58-A44A-E720192AA9A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62DD-E667-4ABA-A201-927A0F14AE3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2537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A3869E3A-274F-4A58-A44A-E720192AA9AD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507162DD-E667-4ABA-A201-927A0F14AE3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413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春夏秋冬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歌太郎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434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春　</a:t>
            </a:r>
            <a:r>
              <a:rPr kumimoji="1" lang="ja-JP" altLang="en-US" sz="3200" dirty="0" smtClean="0"/>
              <a:t>うるわしの　春をきらいにする花粉</a:t>
            </a:r>
            <a:endParaRPr kumimoji="1" lang="ja-JP" altLang="en-US" sz="3200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164" y="2084832"/>
            <a:ext cx="7295999" cy="4104000"/>
          </a:xfrm>
        </p:spPr>
      </p:pic>
    </p:spTree>
    <p:extLst>
      <p:ext uri="{BB962C8B-B14F-4D97-AF65-F5344CB8AC3E}">
        <p14:creationId xmlns:p14="http://schemas.microsoft.com/office/powerpoint/2010/main" val="267797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夏　</a:t>
            </a:r>
            <a:r>
              <a:rPr kumimoji="1" lang="ja-JP" altLang="en-US" sz="3200" dirty="0" smtClean="0"/>
              <a:t>アスファルト　ぎらぎら揺れて　にじむ夏</a:t>
            </a:r>
            <a:endParaRPr kumimoji="1" lang="ja-JP" altLang="en-US" sz="3200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163" y="2084832"/>
            <a:ext cx="7296002" cy="4104000"/>
          </a:xfrm>
        </p:spPr>
      </p:pic>
    </p:spTree>
    <p:extLst>
      <p:ext uri="{BB962C8B-B14F-4D97-AF65-F5344CB8AC3E}">
        <p14:creationId xmlns:p14="http://schemas.microsoft.com/office/powerpoint/2010/main" val="257797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秋　</a:t>
            </a:r>
            <a:r>
              <a:rPr kumimoji="1" lang="ja-JP" altLang="en-US" sz="3200" dirty="0" smtClean="0"/>
              <a:t>枯れに美が見えて　私は和人なり</a:t>
            </a:r>
            <a:endParaRPr kumimoji="1" lang="ja-JP" altLang="en-US" sz="3200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164" y="2084832"/>
            <a:ext cx="7296000" cy="4104000"/>
          </a:xfrm>
        </p:spPr>
      </p:pic>
    </p:spTree>
    <p:extLst>
      <p:ext uri="{BB962C8B-B14F-4D97-AF65-F5344CB8AC3E}">
        <p14:creationId xmlns:p14="http://schemas.microsoft.com/office/powerpoint/2010/main" val="84129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冬　</a:t>
            </a:r>
            <a:r>
              <a:rPr kumimoji="1" lang="ja-JP" altLang="en-US" sz="3200" dirty="0" smtClean="0"/>
              <a:t>鍋の湯気　ふたりを包んで　笑い箸</a:t>
            </a:r>
            <a:endParaRPr kumimoji="1" lang="ja-JP" altLang="en-US" sz="3200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119" y="2084831"/>
            <a:ext cx="7296000" cy="4104000"/>
          </a:xfrm>
        </p:spPr>
      </p:pic>
    </p:spTree>
    <p:extLst>
      <p:ext uri="{BB962C8B-B14F-4D97-AF65-F5344CB8AC3E}">
        <p14:creationId xmlns:p14="http://schemas.microsoft.com/office/powerpoint/2010/main" val="298871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26</TotalTime>
  <Words>7</Words>
  <Application>Microsoft Office PowerPoint</Application>
  <PresentationFormat>ワイド画面</PresentationFormat>
  <Paragraphs>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メイリオ</vt:lpstr>
      <vt:lpstr>Tw Cen MT</vt:lpstr>
      <vt:lpstr>Tw Cen MT Condensed</vt:lpstr>
      <vt:lpstr>Wingdings 3</vt:lpstr>
      <vt:lpstr>インテグラル</vt:lpstr>
      <vt:lpstr>春夏秋冬</vt:lpstr>
      <vt:lpstr>春　うるわしの　春をきらいにする花粉</vt:lpstr>
      <vt:lpstr>夏　アスファルト　ぎらぎら揺れて　にじむ夏</vt:lpstr>
      <vt:lpstr>秋　枯れに美が見えて　私は和人なり</vt:lpstr>
      <vt:lpstr>冬　鍋の湯気　ふたりを包んで　笑い箸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春夏秋冬</dc:title>
  <dc:creator>FOM出版</dc:creator>
  <cp:lastModifiedBy>PP</cp:lastModifiedBy>
  <cp:revision>2</cp:revision>
  <dcterms:created xsi:type="dcterms:W3CDTF">2015-03-23T04:20:48Z</dcterms:created>
  <dcterms:modified xsi:type="dcterms:W3CDTF">2015-06-03T05:50:25Z</dcterms:modified>
</cp:coreProperties>
</file>