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327650" cy="36004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0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20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115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53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94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64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41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01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1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83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47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01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114BC-D159-4880-A2EB-EDADC775129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666FC-7BC7-4903-8389-C06E957EA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03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" y="240031"/>
            <a:ext cx="1560813" cy="319623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4943" r="24655"/>
          <a:stretch/>
        </p:blipFill>
        <p:spPr>
          <a:xfrm>
            <a:off x="1982413" y="377724"/>
            <a:ext cx="1364796" cy="1364796"/>
          </a:xfrm>
          <a:prstGeom prst="ellipse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3974" r="24110"/>
          <a:stretch/>
        </p:blipFill>
        <p:spPr>
          <a:xfrm>
            <a:off x="3593207" y="1908804"/>
            <a:ext cx="1487004" cy="1487004"/>
          </a:xfrm>
          <a:prstGeom prst="ellipse">
            <a:avLst/>
          </a:prstGeom>
          <a:ln w="76200">
            <a:solidFill>
              <a:schemeClr val="accent6"/>
            </a:solidFill>
          </a:ln>
        </p:spPr>
      </p:pic>
      <p:sp>
        <p:nvSpPr>
          <p:cNvPr id="7" name="円/楕円 6"/>
          <p:cNvSpPr/>
          <p:nvPr/>
        </p:nvSpPr>
        <p:spPr>
          <a:xfrm>
            <a:off x="3518687" y="-400022"/>
            <a:ext cx="2037843" cy="20378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 smtClean="0"/>
              <a:t>昨年、町田家に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/>
              <a:t>2</a:t>
            </a:r>
            <a:r>
              <a:rPr lang="ja-JP" altLang="en-US" sz="1050" b="1" dirty="0" smtClean="0"/>
              <a:t>人</a:t>
            </a:r>
            <a:r>
              <a:rPr lang="ja-JP" altLang="en-US" sz="1050" b="1" dirty="0"/>
              <a:t>目</a:t>
            </a:r>
            <a:r>
              <a:rPr lang="ja-JP" altLang="en-US" sz="1050" b="1" dirty="0" smtClean="0"/>
              <a:t>の</a:t>
            </a:r>
            <a:r>
              <a:rPr lang="ja-JP" altLang="en-US" sz="1050" b="1" dirty="0"/>
              <a:t>天使</a:t>
            </a:r>
            <a:r>
              <a:rPr lang="ja-JP" altLang="en-US" sz="1050" b="1" dirty="0" smtClean="0"/>
              <a:t>が</a:t>
            </a:r>
            <a:endParaRPr lang="en-US" altLang="ja-JP" sz="1050" b="1" dirty="0" smtClean="0"/>
          </a:p>
          <a:p>
            <a:pPr algn="ctr"/>
            <a:r>
              <a:rPr kumimoji="1" lang="ja-JP" altLang="en-US" sz="1050" b="1" dirty="0" smtClean="0"/>
              <a:t>舞い降りてきました</a:t>
            </a:r>
            <a:endParaRPr kumimoji="1" lang="ja-JP" altLang="en-US" sz="1050" b="1" dirty="0"/>
          </a:p>
        </p:txBody>
      </p:sp>
      <p:sp>
        <p:nvSpPr>
          <p:cNvPr id="8" name="円/楕円 7"/>
          <p:cNvSpPr/>
          <p:nvPr/>
        </p:nvSpPr>
        <p:spPr>
          <a:xfrm>
            <a:off x="3457575" y="1060122"/>
            <a:ext cx="778027" cy="77802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/>
              <a:t>今年も仲良くしてね</a:t>
            </a:r>
            <a:endParaRPr kumimoji="1" lang="ja-JP" altLang="en-US" sz="800" b="1" dirty="0"/>
          </a:p>
        </p:txBody>
      </p:sp>
      <p:sp>
        <p:nvSpPr>
          <p:cNvPr id="9" name="円/楕円 8"/>
          <p:cNvSpPr/>
          <p:nvPr/>
        </p:nvSpPr>
        <p:spPr>
          <a:xfrm>
            <a:off x="2095379" y="2066628"/>
            <a:ext cx="875173" cy="87517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b="1" dirty="0" smtClean="0"/>
              <a:t>2016</a:t>
            </a:r>
            <a:r>
              <a:rPr kumimoji="1" lang="ja-JP" altLang="en-US" sz="1050" b="1" dirty="0" smtClean="0"/>
              <a:t>年</a:t>
            </a:r>
            <a:endParaRPr kumimoji="1" lang="ja-JP" altLang="en-US" sz="1050" b="1" dirty="0"/>
          </a:p>
        </p:txBody>
      </p:sp>
      <p:sp>
        <p:nvSpPr>
          <p:cNvPr id="10" name="円/楕円 9"/>
          <p:cNvSpPr/>
          <p:nvPr/>
        </p:nvSpPr>
        <p:spPr>
          <a:xfrm>
            <a:off x="2850356" y="2788589"/>
            <a:ext cx="607219" cy="60721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/>
              <a:t>元旦</a:t>
            </a:r>
            <a:endParaRPr kumimoji="1" lang="ja-JP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0779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20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3</cp:revision>
  <dcterms:created xsi:type="dcterms:W3CDTF">2015-03-24T02:01:33Z</dcterms:created>
  <dcterms:modified xsi:type="dcterms:W3CDTF">2015-06-03T05:52:31Z</dcterms:modified>
</cp:coreProperties>
</file>