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48" d="100"/>
          <a:sy n="48" d="100"/>
        </p:scale>
        <p:origin x="128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362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992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0183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3587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6919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4781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083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5369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395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45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630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26FF0-693B-44F6-9603-0C04BD31144D}" type="datetimeFigureOut">
              <a:rPr kumimoji="1" lang="ja-JP" altLang="en-US" smtClean="0"/>
              <a:t>2015/6/3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CD5C7-5050-4B80-95AB-9497329E56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9318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322618" y="0"/>
            <a:ext cx="3237056" cy="10691813"/>
          </a:xfrm>
          <a:solidFill>
            <a:schemeClr val="accent3">
              <a:lumMod val="60000"/>
              <a:lumOff val="40000"/>
            </a:schemeClr>
          </a:solidFill>
        </p:spPr>
        <p:txBody>
          <a:bodyPr anchor="b">
            <a:noAutofit/>
          </a:bodyPr>
          <a:lstStyle/>
          <a:p>
            <a:r>
              <a:rPr kumimoji="1" lang="en-US" altLang="ja-JP" sz="6000" dirty="0" smtClean="0">
                <a:solidFill>
                  <a:schemeClr val="bg1"/>
                </a:solidFill>
              </a:rPr>
              <a:t>Takuya</a:t>
            </a:r>
          </a:p>
          <a:p>
            <a:r>
              <a:rPr lang="en-US" altLang="ja-JP" sz="6000" dirty="0" smtClean="0">
                <a:solidFill>
                  <a:schemeClr val="bg1"/>
                </a:solidFill>
              </a:rPr>
              <a:t>&amp;</a:t>
            </a:r>
          </a:p>
          <a:p>
            <a:r>
              <a:rPr kumimoji="1" lang="en-US" altLang="ja-JP" sz="6000" dirty="0" smtClean="0">
                <a:solidFill>
                  <a:schemeClr val="bg1"/>
                </a:solidFill>
              </a:rPr>
              <a:t>Maki</a:t>
            </a:r>
            <a:endParaRPr kumimoji="1" lang="ja-JP" altLang="en-US" sz="6000" dirty="0">
              <a:solidFill>
                <a:schemeClr val="bg1"/>
              </a:solidFill>
            </a:endParaRPr>
          </a:p>
        </p:txBody>
      </p:sp>
      <p:cxnSp>
        <p:nvCxnSpPr>
          <p:cNvPr id="5" name="直線コネクタ 3"/>
          <p:cNvCxnSpPr/>
          <p:nvPr/>
        </p:nvCxnSpPr>
        <p:spPr>
          <a:xfrm>
            <a:off x="412021" y="0"/>
            <a:ext cx="0" cy="10691813"/>
          </a:xfrm>
          <a:prstGeom prst="line">
            <a:avLst/>
          </a:prstGeom>
          <a:ln w="127000" cmpd="tri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65" y="3961292"/>
            <a:ext cx="6704909" cy="3771512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298174" y="2192622"/>
            <a:ext cx="6080293" cy="2246400"/>
          </a:xfrm>
          <a:solidFill>
            <a:schemeClr val="accent6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r"/>
            <a:r>
              <a:rPr kumimoji="1" lang="ja-JP" altLang="en-US" dirty="0" smtClean="0">
                <a:solidFill>
                  <a:schemeClr val="bg1"/>
                </a:solidFill>
              </a:rPr>
              <a:t>サイパン旅行記</a:t>
            </a:r>
            <a:r>
              <a:rPr kumimoji="1" lang="en-US" altLang="ja-JP" dirty="0" smtClean="0">
                <a:solidFill>
                  <a:schemeClr val="bg1"/>
                </a:solidFill>
              </a:rPr>
              <a:t/>
            </a:r>
            <a:br>
              <a:rPr kumimoji="1" lang="en-US" altLang="ja-JP" dirty="0" smtClean="0">
                <a:solidFill>
                  <a:schemeClr val="bg1"/>
                </a:solidFill>
              </a:rPr>
            </a:br>
            <a:r>
              <a:rPr lang="en-US" altLang="ja-JP" sz="2800" dirty="0" smtClean="0">
                <a:solidFill>
                  <a:schemeClr val="bg1"/>
                </a:solidFill>
              </a:rPr>
              <a:t>2015/12/16</a:t>
            </a:r>
            <a:r>
              <a:rPr lang="ja-JP" altLang="en-US" sz="2800" dirty="0" smtClean="0">
                <a:solidFill>
                  <a:schemeClr val="bg1"/>
                </a:solidFill>
              </a:rPr>
              <a:t>～</a:t>
            </a:r>
            <a:r>
              <a:rPr lang="en-US" altLang="ja-JP" sz="2800" dirty="0" smtClean="0">
                <a:solidFill>
                  <a:schemeClr val="bg1"/>
                </a:solidFill>
              </a:rPr>
              <a:t>2015/12/19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62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4899" y="3627037"/>
            <a:ext cx="9042913" cy="508663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976"/>
            <a:ext cx="6086400" cy="34236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590187" y="4558576"/>
            <a:ext cx="1292662" cy="61332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</a:rPr>
              <a:t>SAIPAN</a:t>
            </a:r>
            <a:r>
              <a:rPr kumimoji="1" lang="ja-JP" altLang="en-US" sz="7200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sz="7200" dirty="0" smtClean="0">
                <a:solidFill>
                  <a:schemeClr val="bg1"/>
                </a:solidFill>
              </a:rPr>
              <a:t>ISLAND</a:t>
            </a:r>
            <a:endParaRPr kumimoji="1" lang="ja-JP" altLang="en-US" sz="7200" dirty="0">
              <a:solidFill>
                <a:schemeClr val="bg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3742" y="218661"/>
            <a:ext cx="2589949" cy="224357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56316" y="57758"/>
            <a:ext cx="46474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12/16</a:t>
            </a:r>
            <a:r>
              <a:rPr kumimoji="1" lang="en-US" altLang="ja-JP" sz="1200" dirty="0" smtClean="0"/>
              <a:t>(Wed)</a:t>
            </a:r>
          </a:p>
          <a:p>
            <a:r>
              <a:rPr kumimoji="1" lang="ja-JP" altLang="en-US" sz="1200" dirty="0" smtClean="0"/>
              <a:t>格安ツアーを見つけて、急に思い立ってサイパンに行くことに。</a:t>
            </a:r>
            <a:endParaRPr kumimoji="1" lang="en-US" altLang="ja-JP" sz="1200" dirty="0" smtClean="0"/>
          </a:p>
          <a:p>
            <a:r>
              <a:rPr lang="ja-JP" altLang="en-US" sz="1200" dirty="0"/>
              <a:t>妻</a:t>
            </a:r>
            <a:r>
              <a:rPr lang="ja-JP" altLang="en-US" sz="1200" dirty="0" smtClean="0"/>
              <a:t>を誘って、寒い日本から常夏のサイパンに脱出。</a:t>
            </a:r>
            <a:endParaRPr lang="en-US" altLang="ja-JP" sz="1200" dirty="0" smtClean="0"/>
          </a:p>
          <a:p>
            <a:r>
              <a:rPr kumimoji="1" lang="en-US" altLang="ja-JP" sz="1200" dirty="0" smtClean="0"/>
              <a:t>JZ777</a:t>
            </a:r>
            <a:r>
              <a:rPr kumimoji="1" lang="ja-JP" altLang="en-US" sz="1200" dirty="0" smtClean="0"/>
              <a:t>便にて成田から出発。</a:t>
            </a:r>
            <a:endParaRPr kumimoji="1" lang="ja-JP" altLang="en-US" sz="1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662975" y="9153401"/>
            <a:ext cx="2954655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bg1"/>
                </a:solidFill>
              </a:rPr>
              <a:t>12/17</a:t>
            </a:r>
            <a:r>
              <a:rPr kumimoji="1" lang="en-US" altLang="ja-JP" sz="1200" dirty="0" smtClean="0">
                <a:solidFill>
                  <a:schemeClr val="bg1"/>
                </a:solidFill>
              </a:rPr>
              <a:t>(Thu)</a:t>
            </a:r>
          </a:p>
          <a:p>
            <a:r>
              <a:rPr kumimoji="1" lang="ja-JP" altLang="en-US" sz="1200" dirty="0" smtClean="0">
                <a:solidFill>
                  <a:schemeClr val="bg1"/>
                </a:solidFill>
              </a:rPr>
              <a:t>昨晩、ホテルに到着したときは</a:t>
            </a:r>
            <a:endParaRPr kumimoji="1" lang="en-US" altLang="ja-JP" sz="1200" dirty="0" smtClean="0">
              <a:solidFill>
                <a:schemeClr val="bg1"/>
              </a:solidFill>
            </a:endParaRPr>
          </a:p>
          <a:p>
            <a:r>
              <a:rPr lang="ja-JP" altLang="en-US" sz="1200" dirty="0">
                <a:solidFill>
                  <a:schemeClr val="bg1"/>
                </a:solidFill>
              </a:rPr>
              <a:t>旅</a:t>
            </a:r>
            <a:r>
              <a:rPr lang="ja-JP" altLang="en-US" sz="1200" dirty="0" smtClean="0">
                <a:solidFill>
                  <a:schemeClr val="bg1"/>
                </a:solidFill>
              </a:rPr>
              <a:t>の</a:t>
            </a:r>
            <a:r>
              <a:rPr lang="ja-JP" altLang="en-US" sz="1200" dirty="0">
                <a:solidFill>
                  <a:schemeClr val="bg1"/>
                </a:solidFill>
              </a:rPr>
              <a:t>疲</a:t>
            </a:r>
            <a:r>
              <a:rPr lang="ja-JP" altLang="en-US" sz="1200" dirty="0" smtClean="0">
                <a:solidFill>
                  <a:schemeClr val="bg1"/>
                </a:solidFill>
              </a:rPr>
              <a:t>れですぐに熟睡。</a:t>
            </a:r>
            <a:endParaRPr lang="en-US" altLang="ja-JP" sz="1200" dirty="0" smtClean="0">
              <a:solidFill>
                <a:schemeClr val="bg1"/>
              </a:solidFill>
            </a:endParaRPr>
          </a:p>
          <a:p>
            <a:r>
              <a:rPr kumimoji="1" lang="ja-JP" altLang="en-US" sz="1200" dirty="0">
                <a:solidFill>
                  <a:schemeClr val="bg1"/>
                </a:solidFill>
              </a:rPr>
              <a:t>朝</a:t>
            </a:r>
            <a:r>
              <a:rPr kumimoji="1" lang="ja-JP" altLang="en-US" sz="1200" dirty="0" smtClean="0">
                <a:solidFill>
                  <a:schemeClr val="bg1"/>
                </a:solidFill>
              </a:rPr>
              <a:t>になって</a:t>
            </a:r>
            <a:r>
              <a:rPr kumimoji="1" lang="ja-JP" altLang="en-US" sz="1200" dirty="0">
                <a:solidFill>
                  <a:schemeClr val="bg1"/>
                </a:solidFill>
              </a:rPr>
              <a:t>カーテン</a:t>
            </a:r>
            <a:r>
              <a:rPr kumimoji="1" lang="ja-JP" altLang="en-US" sz="1200" dirty="0" smtClean="0">
                <a:solidFill>
                  <a:schemeClr val="bg1"/>
                </a:solidFill>
              </a:rPr>
              <a:t>を</a:t>
            </a:r>
            <a:r>
              <a:rPr kumimoji="1" lang="ja-JP" altLang="en-US" sz="1200" dirty="0">
                <a:solidFill>
                  <a:schemeClr val="bg1"/>
                </a:solidFill>
              </a:rPr>
              <a:t>開</a:t>
            </a:r>
            <a:r>
              <a:rPr kumimoji="1" lang="ja-JP" altLang="en-US" sz="1200" dirty="0" smtClean="0">
                <a:solidFill>
                  <a:schemeClr val="bg1"/>
                </a:solidFill>
              </a:rPr>
              <a:t>けてびっくり。</a:t>
            </a:r>
            <a:endParaRPr kumimoji="1" lang="en-US" altLang="ja-JP" sz="1200" dirty="0" smtClean="0">
              <a:solidFill>
                <a:schemeClr val="bg1"/>
              </a:solidFill>
            </a:endParaRPr>
          </a:p>
          <a:p>
            <a:r>
              <a:rPr lang="ja-JP" altLang="en-US" sz="1200" dirty="0" smtClean="0">
                <a:solidFill>
                  <a:schemeClr val="bg1"/>
                </a:solidFill>
              </a:rPr>
              <a:t>青い</a:t>
            </a:r>
            <a:r>
              <a:rPr lang="ja-JP" altLang="en-US" sz="1200" dirty="0">
                <a:solidFill>
                  <a:schemeClr val="bg1"/>
                </a:solidFill>
              </a:rPr>
              <a:t>海</a:t>
            </a:r>
            <a:r>
              <a:rPr lang="ja-JP" altLang="en-US" sz="1200" dirty="0" smtClean="0">
                <a:solidFill>
                  <a:schemeClr val="bg1"/>
                </a:solidFill>
              </a:rPr>
              <a:t>と青い空とまぶしい太陽に感動。</a:t>
            </a:r>
            <a:endParaRPr kumimoji="1" lang="ja-JP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07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527" y="-52116"/>
            <a:ext cx="9011201" cy="5068800"/>
          </a:xfrm>
          <a:prstGeom prst="rect">
            <a:avLst/>
          </a:prstGeom>
        </p:spPr>
      </p:pic>
      <p:pic>
        <p:nvPicPr>
          <p:cNvPr id="19" name="図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3769" y="6217013"/>
            <a:ext cx="7955200" cy="4474800"/>
          </a:xfrm>
          <a:prstGeom prst="rect">
            <a:avLst/>
          </a:prstGeom>
        </p:spPr>
      </p:pic>
      <p:sp>
        <p:nvSpPr>
          <p:cNvPr id="22" name="テキスト ボックス 3"/>
          <p:cNvSpPr txBox="1"/>
          <p:nvPr/>
        </p:nvSpPr>
        <p:spPr>
          <a:xfrm>
            <a:off x="0" y="5016684"/>
            <a:ext cx="7559674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</a:rPr>
              <a:t>SAIPAN</a:t>
            </a:r>
            <a:r>
              <a:rPr kumimoji="1" lang="ja-JP" altLang="en-US" sz="7200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sz="7200" dirty="0" smtClean="0">
                <a:solidFill>
                  <a:schemeClr val="bg1"/>
                </a:solidFill>
              </a:rPr>
              <a:t>ISLAND</a:t>
            </a:r>
            <a:endParaRPr kumimoji="1" lang="ja-JP" altLang="en-US" sz="7200" dirty="0">
              <a:solidFill>
                <a:schemeClr val="bg1"/>
              </a:solidFill>
            </a:endParaRPr>
          </a:p>
        </p:txBody>
      </p:sp>
      <p:sp>
        <p:nvSpPr>
          <p:cNvPr id="23" name="テキスト ボックス 4"/>
          <p:cNvSpPr txBox="1"/>
          <p:nvPr/>
        </p:nvSpPr>
        <p:spPr>
          <a:xfrm>
            <a:off x="525510" y="144320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bg1"/>
                </a:solidFill>
              </a:rPr>
              <a:t>12/18</a:t>
            </a:r>
            <a:r>
              <a:rPr kumimoji="1" lang="en-US" altLang="ja-JP" sz="1200" dirty="0" smtClean="0">
                <a:solidFill>
                  <a:schemeClr val="bg1"/>
                </a:solidFill>
              </a:rPr>
              <a:t>(Fri)</a:t>
            </a:r>
          </a:p>
          <a:p>
            <a:r>
              <a:rPr kumimoji="1" lang="ja-JP" altLang="en-US" sz="1200" dirty="0" smtClean="0">
                <a:solidFill>
                  <a:schemeClr val="bg1"/>
                </a:solidFill>
              </a:rPr>
              <a:t>バナナボートでマニャガハ島に上陸。</a:t>
            </a:r>
            <a:endParaRPr kumimoji="1" lang="en-US" altLang="ja-JP" sz="1200" dirty="0" smtClean="0">
              <a:solidFill>
                <a:schemeClr val="bg1"/>
              </a:solidFill>
            </a:endParaRPr>
          </a:p>
          <a:p>
            <a:r>
              <a:rPr lang="ja-JP" altLang="en-US" sz="1200" dirty="0" smtClean="0">
                <a:solidFill>
                  <a:schemeClr val="bg1"/>
                </a:solidFill>
              </a:rPr>
              <a:t>びしょびしょになったけど、気分は最高！</a:t>
            </a:r>
            <a:endParaRPr lang="en-US" altLang="ja-JP" sz="1200" dirty="0" smtClean="0">
              <a:solidFill>
                <a:schemeClr val="bg1"/>
              </a:solidFill>
            </a:endParaRPr>
          </a:p>
          <a:p>
            <a:r>
              <a:rPr kumimoji="1" lang="ja-JP" altLang="en-US" sz="1200" dirty="0" smtClean="0">
                <a:solidFill>
                  <a:schemeClr val="bg1"/>
                </a:solidFill>
              </a:rPr>
              <a:t>シュノーケル初体験で、きれいな魚と遊泳！？</a:t>
            </a:r>
            <a:endParaRPr kumimoji="1" lang="ja-JP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テキスト ボックス 5"/>
          <p:cNvSpPr txBox="1"/>
          <p:nvPr/>
        </p:nvSpPr>
        <p:spPr>
          <a:xfrm>
            <a:off x="5665593" y="8521584"/>
            <a:ext cx="180901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12/19</a:t>
            </a:r>
            <a:r>
              <a:rPr kumimoji="1" lang="en-US" altLang="ja-JP" sz="1200" dirty="0" smtClean="0"/>
              <a:t>(Sat)</a:t>
            </a:r>
          </a:p>
          <a:p>
            <a:r>
              <a:rPr kumimoji="1" lang="ja-JP" altLang="en-US" sz="1200" dirty="0" smtClean="0"/>
              <a:t>楽しい時間はあっという間に過ぎ去るもの。早くも最終日。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妻はぜいたくにエステ。</a:t>
            </a:r>
            <a:endParaRPr lang="en-US" altLang="ja-JP" sz="1200" dirty="0" smtClean="0"/>
          </a:p>
          <a:p>
            <a:r>
              <a:rPr kumimoji="1" lang="ja-JP" altLang="en-US" sz="1200" dirty="0"/>
              <a:t>僕</a:t>
            </a:r>
            <a:r>
              <a:rPr kumimoji="1" lang="ja-JP" altLang="en-US" sz="1200" dirty="0" smtClean="0"/>
              <a:t>はお土産を物色して、シュノーケルセットを購入。</a:t>
            </a:r>
            <a:endParaRPr kumimoji="1" lang="en-US" altLang="ja-JP" sz="1200" dirty="0" smtClean="0"/>
          </a:p>
          <a:p>
            <a:r>
              <a:rPr kumimoji="1" lang="ja-JP" altLang="en-US" sz="1200" dirty="0" smtClean="0"/>
              <a:t>さよなら、サイパン。</a:t>
            </a:r>
            <a:endParaRPr kumimoji="1" lang="en-US" altLang="ja-JP" sz="1200" dirty="0" smtClean="0"/>
          </a:p>
        </p:txBody>
      </p:sp>
      <p:pic>
        <p:nvPicPr>
          <p:cNvPr id="25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101" y="401970"/>
            <a:ext cx="1763684" cy="16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4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赤紫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Constantia-Franklin Gothic Book">
      <a:maj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147</Words>
  <Application>Microsoft Office PowerPoint</Application>
  <PresentationFormat>ユーザー設定</PresentationFormat>
  <Paragraphs>24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HGｺﾞｼｯｸE</vt:lpstr>
      <vt:lpstr>HG明朝E</vt:lpstr>
      <vt:lpstr>Arial</vt:lpstr>
      <vt:lpstr>Constantia</vt:lpstr>
      <vt:lpstr>Franklin Gothic Book</vt:lpstr>
      <vt:lpstr>Office テーマ</vt:lpstr>
      <vt:lpstr>サイパン旅行記 2015/12/16～2015/12/19</vt:lpstr>
      <vt:lpstr>PowerPoint プレゼンテーション</vt:lpstr>
      <vt:lpstr>PowerPoint プレゼンテーション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サイパン旅行記 2015/12/16～2015/12/19</dc:title>
  <dc:creator>FOM出版</dc:creator>
  <cp:lastModifiedBy>PP</cp:lastModifiedBy>
  <cp:revision>3</cp:revision>
  <dcterms:created xsi:type="dcterms:W3CDTF">2015-03-23T08:34:05Z</dcterms:created>
  <dcterms:modified xsi:type="dcterms:W3CDTF">2015-06-03T05:52:10Z</dcterms:modified>
</cp:coreProperties>
</file>