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5327650" cy="3600450"/>
  <p:notesSz cx="6858000" cy="9144000"/>
  <p:defaultTextStyle>
    <a:defPPr>
      <a:defRPr lang="ja-JP"/>
    </a:defPPr>
    <a:lvl1pPr marL="0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1pPr>
    <a:lvl2pPr marL="214244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2pPr>
    <a:lvl3pPr marL="428488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3pPr>
    <a:lvl4pPr marL="642732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4pPr>
    <a:lvl5pPr marL="856976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5pPr>
    <a:lvl6pPr marL="1071220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6pPr>
    <a:lvl7pPr marL="1285464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7pPr>
    <a:lvl8pPr marL="1499707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8pPr>
    <a:lvl9pPr marL="1713951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 userDrawn="1">
          <p15:clr>
            <a:srgbClr val="A4A3A4"/>
          </p15:clr>
        </p15:guide>
        <p15:guide id="2" pos="16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>
      <p:cViewPr varScale="1">
        <p:scale>
          <a:sx n="138" d="100"/>
          <a:sy n="138" d="100"/>
        </p:scale>
        <p:origin x="120" y="108"/>
      </p:cViewPr>
      <p:guideLst>
        <p:guide orient="horz" pos="1134"/>
        <p:guide pos="16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589241"/>
            <a:ext cx="4528503" cy="1253490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1891070"/>
            <a:ext cx="3995738" cy="869275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C04E-471D-468B-AC50-A3C60799107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276C5-0185-4C94-AB3B-FE74C9C52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732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C04E-471D-468B-AC50-A3C60799107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276C5-0185-4C94-AB3B-FE74C9C52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287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191691"/>
            <a:ext cx="1148775" cy="305121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191691"/>
            <a:ext cx="3379728" cy="305121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C04E-471D-468B-AC50-A3C60799107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276C5-0185-4C94-AB3B-FE74C9C52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824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C04E-471D-468B-AC50-A3C60799107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276C5-0185-4C94-AB3B-FE74C9C52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1939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897613"/>
            <a:ext cx="4595098" cy="1497687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2409469"/>
            <a:ext cx="4595098" cy="78759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/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C04E-471D-468B-AC50-A3C60799107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276C5-0185-4C94-AB3B-FE74C9C52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806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958453"/>
            <a:ext cx="2264251" cy="22844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958453"/>
            <a:ext cx="2264251" cy="22844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C04E-471D-468B-AC50-A3C60799107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276C5-0185-4C94-AB3B-FE74C9C52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8669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191691"/>
            <a:ext cx="4595098" cy="695921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882610"/>
            <a:ext cx="22538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1315164"/>
            <a:ext cx="2253845" cy="193440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882610"/>
            <a:ext cx="22649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1315164"/>
            <a:ext cx="2264945" cy="193440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C04E-471D-468B-AC50-A3C60799107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276C5-0185-4C94-AB3B-FE74C9C52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376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C04E-471D-468B-AC50-A3C60799107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276C5-0185-4C94-AB3B-FE74C9C52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258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C04E-471D-468B-AC50-A3C60799107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276C5-0185-4C94-AB3B-FE74C9C52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847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518399"/>
            <a:ext cx="2697123" cy="255865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C04E-471D-468B-AC50-A3C60799107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276C5-0185-4C94-AB3B-FE74C9C52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427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518399"/>
            <a:ext cx="2697123" cy="2558653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C04E-471D-468B-AC50-A3C60799107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276C5-0185-4C94-AB3B-FE74C9C52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432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191691"/>
            <a:ext cx="459509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958453"/>
            <a:ext cx="459509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FC04E-471D-468B-AC50-A3C60799107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3337084"/>
            <a:ext cx="179808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276C5-0185-4C94-AB3B-FE74C9C52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986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kumimoji="1"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2663825" cy="360045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ハート 4"/>
          <p:cNvSpPr/>
          <p:nvPr/>
        </p:nvSpPr>
        <p:spPr>
          <a:xfrm rot="20040000">
            <a:off x="1043880" y="1512192"/>
            <a:ext cx="576064" cy="576064"/>
          </a:xfrm>
          <a:prstGeom prst="hear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5"/>
          <p:cNvSpPr txBox="1"/>
          <p:nvPr/>
        </p:nvSpPr>
        <p:spPr>
          <a:xfrm>
            <a:off x="3095873" y="2520305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chemeClr val="accent1"/>
                </a:solidFill>
                <a:latin typeface="Broadway" panose="04040905080B02020502" pitchFamily="82" charset="0"/>
              </a:rPr>
              <a:t>Happy</a:t>
            </a:r>
            <a:r>
              <a:rPr kumimoji="1" lang="ja-JP" altLang="en-US" sz="2400" dirty="0" smtClean="0">
                <a:solidFill>
                  <a:schemeClr val="accent1"/>
                </a:solidFill>
                <a:latin typeface="Broadway" panose="04040905080B02020502" pitchFamily="82" charset="0"/>
              </a:rPr>
              <a:t> </a:t>
            </a:r>
            <a:r>
              <a:rPr kumimoji="1" lang="en-US" altLang="ja-JP" sz="2400" dirty="0" smtClean="0">
                <a:solidFill>
                  <a:schemeClr val="accent1"/>
                </a:solidFill>
                <a:latin typeface="Broadway" panose="04040905080B02020502" pitchFamily="82" charset="0"/>
              </a:rPr>
              <a:t>Birthday</a:t>
            </a:r>
            <a:endParaRPr kumimoji="1" lang="ja-JP" altLang="en-US" sz="2400" dirty="0">
              <a:solidFill>
                <a:schemeClr val="accent1"/>
              </a:solidFill>
              <a:latin typeface="Broadway" panose="04040905080B02020502" pitchFamily="82" charset="0"/>
            </a:endParaRPr>
          </a:p>
        </p:txBody>
      </p:sp>
      <p:cxnSp>
        <p:nvCxnSpPr>
          <p:cNvPr id="16" name="直線コネクタ 9"/>
          <p:cNvCxnSpPr/>
          <p:nvPr/>
        </p:nvCxnSpPr>
        <p:spPr>
          <a:xfrm>
            <a:off x="3467040" y="1047432"/>
            <a:ext cx="0" cy="43200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涙形 11"/>
          <p:cNvSpPr/>
          <p:nvPr/>
        </p:nvSpPr>
        <p:spPr>
          <a:xfrm rot="19066368">
            <a:off x="3392596" y="926190"/>
            <a:ext cx="148889" cy="152939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コネクタ 12"/>
          <p:cNvCxnSpPr/>
          <p:nvPr/>
        </p:nvCxnSpPr>
        <p:spPr>
          <a:xfrm>
            <a:off x="3643497" y="978375"/>
            <a:ext cx="0" cy="43200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涙形 13"/>
          <p:cNvSpPr/>
          <p:nvPr/>
        </p:nvSpPr>
        <p:spPr>
          <a:xfrm rot="19066368">
            <a:off x="3571704" y="863262"/>
            <a:ext cx="148889" cy="152939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コネクタ 14"/>
          <p:cNvCxnSpPr/>
          <p:nvPr/>
        </p:nvCxnSpPr>
        <p:spPr>
          <a:xfrm>
            <a:off x="3819954" y="1047432"/>
            <a:ext cx="0" cy="43200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涙形 15"/>
          <p:cNvSpPr/>
          <p:nvPr/>
        </p:nvSpPr>
        <p:spPr>
          <a:xfrm rot="19066368">
            <a:off x="3747076" y="926191"/>
            <a:ext cx="148889" cy="152939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" name="直線コネクタ 16"/>
          <p:cNvCxnSpPr/>
          <p:nvPr/>
        </p:nvCxnSpPr>
        <p:spPr>
          <a:xfrm>
            <a:off x="3996411" y="987973"/>
            <a:ext cx="0" cy="43200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涙形 17"/>
          <p:cNvSpPr/>
          <p:nvPr/>
        </p:nvSpPr>
        <p:spPr>
          <a:xfrm rot="19066368">
            <a:off x="3925642" y="860988"/>
            <a:ext cx="148889" cy="152939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3" name="直線コネクタ 18"/>
          <p:cNvCxnSpPr/>
          <p:nvPr/>
        </p:nvCxnSpPr>
        <p:spPr>
          <a:xfrm>
            <a:off x="4172868" y="1061314"/>
            <a:ext cx="0" cy="43200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涙形 19"/>
          <p:cNvSpPr/>
          <p:nvPr/>
        </p:nvSpPr>
        <p:spPr>
          <a:xfrm rot="19066368">
            <a:off x="4101556" y="936170"/>
            <a:ext cx="148889" cy="152939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直線コネクタ 20"/>
          <p:cNvCxnSpPr/>
          <p:nvPr/>
        </p:nvCxnSpPr>
        <p:spPr>
          <a:xfrm>
            <a:off x="4349325" y="975252"/>
            <a:ext cx="0" cy="43200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涙形 21"/>
          <p:cNvSpPr/>
          <p:nvPr/>
        </p:nvSpPr>
        <p:spPr>
          <a:xfrm rot="19066368">
            <a:off x="4279580" y="853200"/>
            <a:ext cx="148889" cy="152939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コネクタ 22"/>
          <p:cNvCxnSpPr/>
          <p:nvPr/>
        </p:nvCxnSpPr>
        <p:spPr>
          <a:xfrm>
            <a:off x="4525783" y="1042314"/>
            <a:ext cx="0" cy="43200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涙形 23"/>
          <p:cNvSpPr/>
          <p:nvPr/>
        </p:nvSpPr>
        <p:spPr>
          <a:xfrm rot="19066368">
            <a:off x="4456036" y="921471"/>
            <a:ext cx="148889" cy="152939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6"/>
          <p:cNvSpPr/>
          <p:nvPr/>
        </p:nvSpPr>
        <p:spPr>
          <a:xfrm>
            <a:off x="3311897" y="1332173"/>
            <a:ext cx="1368152" cy="93610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>
                <a:solidFill>
                  <a:schemeClr val="accent1"/>
                </a:solidFill>
                <a:latin typeface="Broadway" panose="04040905080B02020502" pitchFamily="82" charset="0"/>
              </a:rPr>
              <a:t>28</a:t>
            </a:r>
            <a:endParaRPr kumimoji="1" lang="ja-JP" altLang="en-US" sz="4000" dirty="0">
              <a:solidFill>
                <a:schemeClr val="accent1"/>
              </a:solidFill>
              <a:latin typeface="Broadway" panose="04040905080B02020502" pitchFamily="82" charset="0"/>
            </a:endParaRPr>
          </a:p>
        </p:txBody>
      </p:sp>
      <p:sp>
        <p:nvSpPr>
          <p:cNvPr id="40" name="星 5 25"/>
          <p:cNvSpPr/>
          <p:nvPr/>
        </p:nvSpPr>
        <p:spPr>
          <a:xfrm>
            <a:off x="3473713" y="1494065"/>
            <a:ext cx="176400" cy="151200"/>
          </a:xfrm>
          <a:prstGeom prst="star5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星 5 26"/>
          <p:cNvSpPr/>
          <p:nvPr/>
        </p:nvSpPr>
        <p:spPr>
          <a:xfrm>
            <a:off x="3891321" y="1401643"/>
            <a:ext cx="176400" cy="151200"/>
          </a:xfrm>
          <a:prstGeom prst="star5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星 5 27"/>
          <p:cNvSpPr/>
          <p:nvPr/>
        </p:nvSpPr>
        <p:spPr>
          <a:xfrm>
            <a:off x="4312853" y="1465491"/>
            <a:ext cx="176400" cy="151200"/>
          </a:xfrm>
          <a:prstGeom prst="star5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星 5 28"/>
          <p:cNvSpPr/>
          <p:nvPr/>
        </p:nvSpPr>
        <p:spPr>
          <a:xfrm>
            <a:off x="4441611" y="1751345"/>
            <a:ext cx="176400" cy="151200"/>
          </a:xfrm>
          <a:prstGeom prst="star5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星 5 29"/>
          <p:cNvSpPr/>
          <p:nvPr/>
        </p:nvSpPr>
        <p:spPr>
          <a:xfrm>
            <a:off x="4267358" y="1999893"/>
            <a:ext cx="176400" cy="151200"/>
          </a:xfrm>
          <a:prstGeom prst="star5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星 5 30"/>
          <p:cNvSpPr/>
          <p:nvPr/>
        </p:nvSpPr>
        <p:spPr>
          <a:xfrm>
            <a:off x="3913685" y="2034171"/>
            <a:ext cx="176400" cy="151200"/>
          </a:xfrm>
          <a:prstGeom prst="star5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星 5 31"/>
          <p:cNvSpPr/>
          <p:nvPr/>
        </p:nvSpPr>
        <p:spPr>
          <a:xfrm>
            <a:off x="3455580" y="1918336"/>
            <a:ext cx="176400" cy="151200"/>
          </a:xfrm>
          <a:prstGeom prst="star5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99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663824" y="0"/>
            <a:ext cx="2663825" cy="360045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879613" y="209474"/>
            <a:ext cx="2232248" cy="3168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3"/>
          <p:cNvSpPr txBox="1"/>
          <p:nvPr/>
        </p:nvSpPr>
        <p:spPr>
          <a:xfrm>
            <a:off x="3152718" y="702165"/>
            <a:ext cx="172819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奈津子どの</a:t>
            </a:r>
            <a:endParaRPr kumimoji="1" lang="en-US" altLang="ja-JP" sz="9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en-US" altLang="ja-JP" sz="9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28</a:t>
            </a:r>
            <a:r>
              <a:rPr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回目の誕生日おめでとう。</a:t>
            </a:r>
            <a:endParaRPr lang="en-US" altLang="ja-JP" sz="9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一緒</a:t>
            </a:r>
            <a:r>
              <a:rPr kumimoji="1"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</a:t>
            </a: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祝</a:t>
            </a:r>
            <a:r>
              <a:rPr kumimoji="1"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うのは</a:t>
            </a:r>
            <a:r>
              <a:rPr kumimoji="1" lang="en-US" altLang="ja-JP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kumimoji="1"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回目ですね。</a:t>
            </a:r>
            <a:endParaRPr kumimoji="1" lang="en-US" altLang="ja-JP" sz="9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いつも早起きをしてお弁当を作ってくれてありがとう。</a:t>
            </a:r>
            <a:endParaRPr kumimoji="1" lang="en-US" altLang="ja-JP" sz="9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毎晩</a:t>
            </a: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遅</a:t>
            </a:r>
            <a:r>
              <a:rPr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くまで</a:t>
            </a: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僕</a:t>
            </a:r>
            <a:r>
              <a:rPr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</a:t>
            </a: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晩酌</a:t>
            </a:r>
            <a:r>
              <a:rPr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に付き合ってくれてありがとう。</a:t>
            </a:r>
            <a:endParaRPr lang="en-US" altLang="ja-JP" sz="9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9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これからも面倒をかけるけど、よろしくお願いします。</a:t>
            </a:r>
            <a:endParaRPr kumimoji="1" lang="en-US" altLang="ja-JP" sz="9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君</a:t>
            </a:r>
            <a:r>
              <a:rPr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のおかげで</a:t>
            </a: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僕</a:t>
            </a:r>
            <a:r>
              <a:rPr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</a:t>
            </a: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幸</a:t>
            </a:r>
            <a:r>
              <a:rPr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せです。</a:t>
            </a:r>
            <a:endParaRPr lang="en-US" altLang="ja-JP" sz="9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r"/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良太</a:t>
            </a:r>
            <a:r>
              <a:rPr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より</a:t>
            </a:r>
            <a:endParaRPr kumimoji="1" lang="ja-JP" altLang="en-US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0" t="-126" r="46422" b="126"/>
          <a:stretch/>
        </p:blipFill>
        <p:spPr>
          <a:xfrm>
            <a:off x="-46374" y="-13148"/>
            <a:ext cx="2710199" cy="3613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8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赤紫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</TotalTime>
  <Words>71</Words>
  <Application>Microsoft Office PowerPoint</Application>
  <PresentationFormat>ユーザー設定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Arial</vt:lpstr>
      <vt:lpstr>Broadway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PP</cp:lastModifiedBy>
  <cp:revision>17</cp:revision>
  <dcterms:created xsi:type="dcterms:W3CDTF">2015-07-01T11:44:55Z</dcterms:created>
  <dcterms:modified xsi:type="dcterms:W3CDTF">2015-06-03T05:52:48Z</dcterms:modified>
</cp:coreProperties>
</file>