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2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59" autoAdjust="0"/>
    <p:restoredTop sz="94660"/>
  </p:normalViewPr>
  <p:slideViewPr>
    <p:cSldViewPr snapToGrid="0">
      <p:cViewPr varScale="1">
        <p:scale>
          <a:sx n="74" d="100"/>
          <a:sy n="74" d="100"/>
        </p:scale>
        <p:origin x="294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0EB25C2-190E-4250-8B4F-1E07E2B65E95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6CEF78F5-650A-49D0-AA78-2EF1E77A644B}">
      <dgm:prSet custT="1"/>
      <dgm:spPr/>
      <dgm:t>
        <a:bodyPr/>
        <a:lstStyle/>
        <a:p>
          <a:pPr rtl="0"/>
          <a:r>
            <a:rPr kumimoji="1" lang="ja-JP" altLang="en-US" sz="2400" dirty="0" smtClean="0"/>
            <a:t>豊富な湯量となめらかな泉質を誇る天然温泉</a:t>
          </a:r>
          <a:endParaRPr lang="ja-JP" altLang="en-US" sz="2400" dirty="0"/>
        </a:p>
      </dgm:t>
    </dgm:pt>
    <dgm:pt modelId="{E254DDAD-8ED2-42A5-A4AA-1FDD810F04DB}" type="parTrans" cxnId="{CFA69B1E-77E5-4A1F-8FB5-CD4F2702455A}">
      <dgm:prSet/>
      <dgm:spPr/>
      <dgm:t>
        <a:bodyPr/>
        <a:lstStyle/>
        <a:p>
          <a:endParaRPr kumimoji="1" lang="ja-JP" altLang="en-US" sz="2400"/>
        </a:p>
      </dgm:t>
    </dgm:pt>
    <dgm:pt modelId="{23A48DB0-1BA1-42CA-BD95-26448A27F926}" type="sibTrans" cxnId="{CFA69B1E-77E5-4A1F-8FB5-CD4F2702455A}">
      <dgm:prSet/>
      <dgm:spPr/>
      <dgm:t>
        <a:bodyPr/>
        <a:lstStyle/>
        <a:p>
          <a:endParaRPr kumimoji="1" lang="ja-JP" altLang="en-US" sz="2400"/>
        </a:p>
      </dgm:t>
    </dgm:pt>
    <dgm:pt modelId="{D7D51FA8-BB44-42E6-AC6C-9F424EEE0E6F}">
      <dgm:prSet custT="1"/>
      <dgm:spPr/>
      <dgm:t>
        <a:bodyPr/>
        <a:lstStyle/>
        <a:p>
          <a:pPr rtl="0"/>
          <a:r>
            <a:rPr kumimoji="1" lang="ja-JP" altLang="en-US" sz="2400" dirty="0" smtClean="0"/>
            <a:t>旅情たっぷりの純和風の宿</a:t>
          </a:r>
          <a:endParaRPr lang="ja-JP" altLang="en-US" sz="2400" dirty="0"/>
        </a:p>
      </dgm:t>
    </dgm:pt>
    <dgm:pt modelId="{E692214E-229B-4B81-97D3-E1FE77B9EB48}" type="parTrans" cxnId="{A609ABDD-A3D3-49E1-B89F-6E86E89DB1A3}">
      <dgm:prSet/>
      <dgm:spPr/>
      <dgm:t>
        <a:bodyPr/>
        <a:lstStyle/>
        <a:p>
          <a:endParaRPr kumimoji="1" lang="ja-JP" altLang="en-US" sz="2400"/>
        </a:p>
      </dgm:t>
    </dgm:pt>
    <dgm:pt modelId="{1E2D7C56-169C-4C45-9F2B-D5504CF24F35}" type="sibTrans" cxnId="{A609ABDD-A3D3-49E1-B89F-6E86E89DB1A3}">
      <dgm:prSet/>
      <dgm:spPr/>
      <dgm:t>
        <a:bodyPr/>
        <a:lstStyle/>
        <a:p>
          <a:endParaRPr kumimoji="1" lang="ja-JP" altLang="en-US" sz="2400"/>
        </a:p>
      </dgm:t>
    </dgm:pt>
    <dgm:pt modelId="{75D64069-ABF3-466D-BAAC-7FF02101D1DE}">
      <dgm:prSet custT="1"/>
      <dgm:spPr/>
      <dgm:t>
        <a:bodyPr/>
        <a:lstStyle/>
        <a:p>
          <a:pPr rtl="0"/>
          <a:r>
            <a:rPr kumimoji="1" lang="ja-JP" altLang="en-US" sz="2400" smtClean="0"/>
            <a:t>山の幸をふんだんに使った郷土料理</a:t>
          </a:r>
          <a:endParaRPr lang="ja-JP" altLang="en-US" sz="2400"/>
        </a:p>
      </dgm:t>
    </dgm:pt>
    <dgm:pt modelId="{BE5324B3-712E-4FC9-A4D8-0F8CAE037415}" type="parTrans" cxnId="{296F660A-4C1F-48F0-AD25-D3CE624D7E85}">
      <dgm:prSet/>
      <dgm:spPr/>
      <dgm:t>
        <a:bodyPr/>
        <a:lstStyle/>
        <a:p>
          <a:endParaRPr kumimoji="1" lang="ja-JP" altLang="en-US" sz="2400"/>
        </a:p>
      </dgm:t>
    </dgm:pt>
    <dgm:pt modelId="{B0BFEC61-7988-41C1-8E0C-E0B011906E30}" type="sibTrans" cxnId="{296F660A-4C1F-48F0-AD25-D3CE624D7E85}">
      <dgm:prSet/>
      <dgm:spPr/>
      <dgm:t>
        <a:bodyPr/>
        <a:lstStyle/>
        <a:p>
          <a:endParaRPr kumimoji="1" lang="ja-JP" altLang="en-US" sz="2400"/>
        </a:p>
      </dgm:t>
    </dgm:pt>
    <dgm:pt modelId="{59E654F5-A722-4877-8F0D-53B927955EDE}" type="pres">
      <dgm:prSet presAssocID="{50EB25C2-190E-4250-8B4F-1E07E2B65E95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kumimoji="1" lang="ja-JP" altLang="en-US"/>
        </a:p>
      </dgm:t>
    </dgm:pt>
    <dgm:pt modelId="{37F03FD6-60D2-4C3D-BD68-04AE0FC6BBC4}" type="pres">
      <dgm:prSet presAssocID="{6CEF78F5-650A-49D0-AA78-2EF1E77A644B}" presName="parentText" presStyleLbl="node1" presStyleIdx="0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A5D0D999-840A-4133-9D83-A48A9971E34B}" type="pres">
      <dgm:prSet presAssocID="{23A48DB0-1BA1-42CA-BD95-26448A27F926}" presName="spacer" presStyleCnt="0"/>
      <dgm:spPr/>
    </dgm:pt>
    <dgm:pt modelId="{C5310D8A-2C8D-4F3F-802B-2491AE52BFDB}" type="pres">
      <dgm:prSet presAssocID="{D7D51FA8-BB44-42E6-AC6C-9F424EEE0E6F}" presName="parentText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  <dgm:pt modelId="{C3DF9A74-B900-4E55-9C09-46BD8E003E79}" type="pres">
      <dgm:prSet presAssocID="{1E2D7C56-169C-4C45-9F2B-D5504CF24F35}" presName="spacer" presStyleCnt="0"/>
      <dgm:spPr/>
    </dgm:pt>
    <dgm:pt modelId="{A354C442-7ADB-4E5C-B5A8-4760E9ABEC15}" type="pres">
      <dgm:prSet presAssocID="{75D64069-ABF3-466D-BAAC-7FF02101D1DE}" presName="parentText" presStyleLbl="node1" presStyleIdx="2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kumimoji="1" lang="ja-JP" altLang="en-US"/>
        </a:p>
      </dgm:t>
    </dgm:pt>
  </dgm:ptLst>
  <dgm:cxnLst>
    <dgm:cxn modelId="{CFA69B1E-77E5-4A1F-8FB5-CD4F2702455A}" srcId="{50EB25C2-190E-4250-8B4F-1E07E2B65E95}" destId="{6CEF78F5-650A-49D0-AA78-2EF1E77A644B}" srcOrd="0" destOrd="0" parTransId="{E254DDAD-8ED2-42A5-A4AA-1FDD810F04DB}" sibTransId="{23A48DB0-1BA1-42CA-BD95-26448A27F926}"/>
    <dgm:cxn modelId="{EE2330B2-8389-479C-B9E8-5AA0339AF5EB}" type="presOf" srcId="{50EB25C2-190E-4250-8B4F-1E07E2B65E95}" destId="{59E654F5-A722-4877-8F0D-53B927955EDE}" srcOrd="0" destOrd="0" presId="urn:microsoft.com/office/officeart/2005/8/layout/vList2"/>
    <dgm:cxn modelId="{53C903D3-890D-4496-8580-A919E57FD207}" type="presOf" srcId="{D7D51FA8-BB44-42E6-AC6C-9F424EEE0E6F}" destId="{C5310D8A-2C8D-4F3F-802B-2491AE52BFDB}" srcOrd="0" destOrd="0" presId="urn:microsoft.com/office/officeart/2005/8/layout/vList2"/>
    <dgm:cxn modelId="{A609ABDD-A3D3-49E1-B89F-6E86E89DB1A3}" srcId="{50EB25C2-190E-4250-8B4F-1E07E2B65E95}" destId="{D7D51FA8-BB44-42E6-AC6C-9F424EEE0E6F}" srcOrd="1" destOrd="0" parTransId="{E692214E-229B-4B81-97D3-E1FE77B9EB48}" sibTransId="{1E2D7C56-169C-4C45-9F2B-D5504CF24F35}"/>
    <dgm:cxn modelId="{795C2BB0-90F1-4C4C-A27D-81C68B42930E}" type="presOf" srcId="{75D64069-ABF3-466D-BAAC-7FF02101D1DE}" destId="{A354C442-7ADB-4E5C-B5A8-4760E9ABEC15}" srcOrd="0" destOrd="0" presId="urn:microsoft.com/office/officeart/2005/8/layout/vList2"/>
    <dgm:cxn modelId="{898C29D7-A88A-4A5A-95CC-7EFB50D75911}" type="presOf" srcId="{6CEF78F5-650A-49D0-AA78-2EF1E77A644B}" destId="{37F03FD6-60D2-4C3D-BD68-04AE0FC6BBC4}" srcOrd="0" destOrd="0" presId="urn:microsoft.com/office/officeart/2005/8/layout/vList2"/>
    <dgm:cxn modelId="{296F660A-4C1F-48F0-AD25-D3CE624D7E85}" srcId="{50EB25C2-190E-4250-8B4F-1E07E2B65E95}" destId="{75D64069-ABF3-466D-BAAC-7FF02101D1DE}" srcOrd="2" destOrd="0" parTransId="{BE5324B3-712E-4FC9-A4D8-0F8CAE037415}" sibTransId="{B0BFEC61-7988-41C1-8E0C-E0B011906E30}"/>
    <dgm:cxn modelId="{968147CC-D82F-4E6E-84BC-A2F5A3090E76}" type="presParOf" srcId="{59E654F5-A722-4877-8F0D-53B927955EDE}" destId="{37F03FD6-60D2-4C3D-BD68-04AE0FC6BBC4}" srcOrd="0" destOrd="0" presId="urn:microsoft.com/office/officeart/2005/8/layout/vList2"/>
    <dgm:cxn modelId="{152B60C1-498C-489E-B825-C8172F755F24}" type="presParOf" srcId="{59E654F5-A722-4877-8F0D-53B927955EDE}" destId="{A5D0D999-840A-4133-9D83-A48A9971E34B}" srcOrd="1" destOrd="0" presId="urn:microsoft.com/office/officeart/2005/8/layout/vList2"/>
    <dgm:cxn modelId="{48662EFC-A8F9-485F-A49A-9690A944B78A}" type="presParOf" srcId="{59E654F5-A722-4877-8F0D-53B927955EDE}" destId="{C5310D8A-2C8D-4F3F-802B-2491AE52BFDB}" srcOrd="2" destOrd="0" presId="urn:microsoft.com/office/officeart/2005/8/layout/vList2"/>
    <dgm:cxn modelId="{3B15AAB1-B4F6-4BA8-869F-105955144016}" type="presParOf" srcId="{59E654F5-A722-4877-8F0D-53B927955EDE}" destId="{C3DF9A74-B900-4E55-9C09-46BD8E003E79}" srcOrd="3" destOrd="0" presId="urn:microsoft.com/office/officeart/2005/8/layout/vList2"/>
    <dgm:cxn modelId="{97D3A6CB-88D0-4507-B9B4-EF7C74A608D5}" type="presParOf" srcId="{59E654F5-A722-4877-8F0D-53B927955EDE}" destId="{A354C442-7ADB-4E5C-B5A8-4760E9ABEC15}" srcOrd="4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685800" y="1346947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8" name="Rectangle 7"/>
          <p:cNvSpPr/>
          <p:nvPr/>
        </p:nvSpPr>
        <p:spPr>
          <a:xfrm>
            <a:off x="685800" y="4282763"/>
            <a:ext cx="77724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ja-JP" altLang="en-US"/>
          </a:p>
        </p:txBody>
      </p:sp>
      <p:sp>
        <p:nvSpPr>
          <p:cNvPr id="9" name="Rectangle 8"/>
          <p:cNvSpPr/>
          <p:nvPr/>
        </p:nvSpPr>
        <p:spPr>
          <a:xfrm>
            <a:off x="685800" y="1484779"/>
            <a:ext cx="77724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7234780" y="4107023"/>
            <a:ext cx="9144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88670" y="1432223"/>
            <a:ext cx="759333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2386" y="4389120"/>
            <a:ext cx="5918454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12805" y="6272785"/>
            <a:ext cx="4745736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244280" y="4227195"/>
            <a:ext cx="895401" cy="640080"/>
          </a:xfrm>
        </p:spPr>
        <p:txBody>
          <a:bodyPr/>
          <a:lstStyle>
            <a:lvl1pPr>
              <a:defRPr sz="2800" b="1"/>
            </a:lvl1pPr>
          </a:lstStyle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1162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597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533400"/>
            <a:ext cx="1914525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00100" y="533400"/>
            <a:ext cx="5629275" cy="56388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428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562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9144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25346" y="1225296"/>
            <a:ext cx="696087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4330" y="5020056"/>
            <a:ext cx="678942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1" y="6272785"/>
            <a:ext cx="1983232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36099" y="6272784"/>
            <a:ext cx="4745736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633862" y="2430623"/>
            <a:ext cx="9144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50" y="2508607"/>
            <a:ext cx="891224" cy="720332"/>
          </a:xfrm>
        </p:spPr>
        <p:txBody>
          <a:bodyPr/>
          <a:lstStyle>
            <a:lvl1pPr>
              <a:defRPr sz="2800"/>
            </a:lvl1pPr>
          </a:lstStyle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8908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92218" y="2194560"/>
            <a:ext cx="365760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1359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0793" y="2048256"/>
            <a:ext cx="36576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0793" y="2743200"/>
            <a:ext cx="365760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210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544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174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685800"/>
            <a:ext cx="5033772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299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6227806" y="1"/>
            <a:ext cx="2916194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12230" y="685800"/>
            <a:ext cx="24003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6227805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12230" y="2423160"/>
            <a:ext cx="24003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96813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8522664" y="6255258"/>
            <a:ext cx="393192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21408"/>
            <a:ext cx="7772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2368" y="6272785"/>
            <a:ext cx="24551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19B05584-973C-4600-9B81-D9D21763200F}" type="datetimeFigureOut">
              <a:rPr kumimoji="1" lang="ja-JP" altLang="en-US" smtClean="0"/>
              <a:t>2013/6/1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272785"/>
            <a:ext cx="474573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83346" y="6272785"/>
            <a:ext cx="4800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43830E9E-3F77-4EAD-BAA9-B49623625E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16674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ja-JP" altLang="en-US" sz="5400" dirty="0"/>
              <a:t>富士山里旅館のご案内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02386" y="4416014"/>
            <a:ext cx="6405238" cy="1069848"/>
          </a:xfrm>
        </p:spPr>
        <p:txBody>
          <a:bodyPr>
            <a:normAutofit/>
          </a:bodyPr>
          <a:lstStyle/>
          <a:p>
            <a:r>
              <a:rPr lang="en-US" altLang="ja-JP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2013</a:t>
            </a:r>
            <a:r>
              <a:rPr lang="ja-JP" alt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年度</a:t>
            </a:r>
          </a:p>
          <a:p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867830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 smtClean="0"/>
              <a:t>当館の魅力</a:t>
            </a:r>
            <a:endParaRPr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08259496"/>
              </p:ext>
            </p:extLst>
          </p:nvPr>
        </p:nvGraphicFramePr>
        <p:xfrm>
          <a:off x="685799" y="2120900"/>
          <a:ext cx="8149107" cy="40513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96321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0" y="484632"/>
            <a:ext cx="7772400" cy="1125227"/>
          </a:xfrm>
        </p:spPr>
        <p:txBody>
          <a:bodyPr/>
          <a:lstStyle/>
          <a:p>
            <a:r>
              <a:rPr lang="ja-JP" altLang="en-US" dirty="0"/>
              <a:t>一般客室のご案内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1825574"/>
            <a:ext cx="7772400" cy="2383356"/>
          </a:xfrm>
        </p:spPr>
        <p:txBody>
          <a:bodyPr>
            <a:noAutofit/>
          </a:bodyPr>
          <a:lstStyle/>
          <a:p>
            <a:r>
              <a:rPr lang="ja-JP" altLang="en-US" dirty="0"/>
              <a:t>「茜」「藤」「若竹」「瑠璃」「漆黒」の全</a:t>
            </a:r>
            <a:r>
              <a:rPr lang="en-US" altLang="ja-JP" dirty="0"/>
              <a:t>5</a:t>
            </a:r>
            <a:r>
              <a:rPr lang="ja-JP" altLang="en-US" dirty="0"/>
              <a:t>室をご用意して</a:t>
            </a:r>
            <a:r>
              <a:rPr lang="ja-JP" altLang="en-US" dirty="0" smtClean="0"/>
              <a:t>います。</a:t>
            </a:r>
            <a:endParaRPr lang="en-US" altLang="ja-JP" dirty="0" smtClean="0"/>
          </a:p>
          <a:p>
            <a:r>
              <a:rPr lang="ja-JP" altLang="en-US" dirty="0"/>
              <a:t>和の伝統的な色彩で統一されたお部屋は、すべて異なるしつらいになって</a:t>
            </a:r>
            <a:r>
              <a:rPr lang="ja-JP" altLang="en-US" dirty="0" smtClean="0"/>
              <a:t>おります。</a:t>
            </a:r>
            <a:endParaRPr lang="en-US" altLang="ja-JP" dirty="0" smtClean="0"/>
          </a:p>
          <a:p>
            <a:r>
              <a:rPr lang="ja-JP" altLang="en-US" dirty="0"/>
              <a:t>いずれのお部屋にも、庭園を望める内風呂とマッサージ機を備えた湯上り処が</a:t>
            </a:r>
            <a:r>
              <a:rPr lang="ja-JP" altLang="en-US" dirty="0" smtClean="0"/>
              <a:t>ございます。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420203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お風呂のご案内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8509188"/>
              </p:ext>
            </p:extLst>
          </p:nvPr>
        </p:nvGraphicFramePr>
        <p:xfrm>
          <a:off x="820271" y="2117105"/>
          <a:ext cx="6219530" cy="4243354"/>
        </p:xfrm>
        <a:graphic>
          <a:graphicData uri="http://schemas.openxmlformats.org/drawingml/2006/table">
            <a:tbl>
              <a:tblPr firstCol="1">
                <a:tableStyleId>{E8B1032C-EA38-4F05-BA0D-38AFFFC7BED3}</a:tableStyleId>
              </a:tblPr>
              <a:tblGrid>
                <a:gridCol w="946987"/>
                <a:gridCol w="5272543"/>
              </a:tblGrid>
              <a:tr h="1986373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効能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神経痛、筋肉痛、関節痛、五十肩、</a:t>
                      </a:r>
                      <a:endParaRPr kumimoji="1" lang="en-US" altLang="ja-JP" sz="2400" dirty="0" smtClean="0"/>
                    </a:p>
                    <a:p>
                      <a:r>
                        <a:rPr kumimoji="1" lang="ja-JP" altLang="en-US" sz="2400" dirty="0" smtClean="0"/>
                        <a:t>運動麻痺、うちみ、くじき、冷え性、疲労回復、健康増進、慢性皮膚病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1375182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泉質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ナトリウム、マグネシウム、塩化物、硫酸塩、炭酸水素塩温泉</a:t>
                      </a:r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</a:tr>
              <a:tr h="881799">
                <a:tc>
                  <a:txBody>
                    <a:bodyPr/>
                    <a:lstStyle/>
                    <a:p>
                      <a:r>
                        <a:rPr kumimoji="1" lang="ja-JP" altLang="en-US" sz="2400" dirty="0" smtClean="0"/>
                        <a:t>泉温</a:t>
                      </a:r>
                      <a:endParaRPr kumimoji="1" lang="ja-JP" altLang="en-US" sz="2400" dirty="0"/>
                    </a:p>
                  </a:txBody>
                  <a:tcPr anchor="ctr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en-US" altLang="ja-JP" sz="2400" dirty="0" smtClean="0"/>
                        <a:t>42.6</a:t>
                      </a:r>
                      <a:r>
                        <a:rPr kumimoji="1" lang="ja-JP" altLang="en-US" sz="2400" dirty="0" smtClean="0"/>
                        <a:t>度</a:t>
                      </a:r>
                      <a:endParaRPr kumimoji="1" lang="ja-JP" altLang="en-US" sz="2400" dirty="0"/>
                    </a:p>
                  </a:txBody>
                  <a:tcPr anchor="ctr"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accent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801" y="386739"/>
            <a:ext cx="1885950" cy="25527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円形吹き出し 6"/>
          <p:cNvSpPr/>
          <p:nvPr/>
        </p:nvSpPr>
        <p:spPr>
          <a:xfrm>
            <a:off x="4752000" y="720000"/>
            <a:ext cx="2556000" cy="1152000"/>
          </a:xfrm>
          <a:prstGeom prst="wedgeEllipseCallout">
            <a:avLst>
              <a:gd name="adj1" fmla="val 60480"/>
              <a:gd name="adj2" fmla="val 23657"/>
            </a:avLst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>
                <a:solidFill>
                  <a:schemeClr val="tx1"/>
                </a:solidFill>
              </a:rPr>
              <a:t>お風呂はすべて源泉掛流し！！</a:t>
            </a:r>
          </a:p>
        </p:txBody>
      </p:sp>
    </p:spTree>
    <p:extLst>
      <p:ext uri="{BB962C8B-B14F-4D97-AF65-F5344CB8AC3E}">
        <p14:creationId xmlns:p14="http://schemas.microsoft.com/office/powerpoint/2010/main" val="52005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交通のご案内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5800" y="2121408"/>
            <a:ext cx="4128247" cy="2773321"/>
          </a:xfrm>
        </p:spPr>
        <p:txBody>
          <a:bodyPr>
            <a:normAutofit/>
          </a:bodyPr>
          <a:lstStyle/>
          <a:p>
            <a:r>
              <a:rPr lang="ja-JP" altLang="en-US" sz="2800" dirty="0"/>
              <a:t>お車でお越しのお客</a:t>
            </a:r>
            <a:r>
              <a:rPr lang="ja-JP" altLang="en-US" sz="2800" dirty="0" smtClean="0"/>
              <a:t>様</a:t>
            </a:r>
            <a:endParaRPr lang="en-US" altLang="ja-JP" sz="2800" dirty="0" smtClean="0"/>
          </a:p>
          <a:p>
            <a:pPr lvl="1"/>
            <a:r>
              <a:rPr lang="ja-JP" altLang="en-US" dirty="0"/>
              <a:t>関越自動車道→渋川伊香保</a:t>
            </a:r>
            <a:r>
              <a:rPr lang="en-US" altLang="ja-JP" dirty="0"/>
              <a:t>IC</a:t>
            </a:r>
            <a:br>
              <a:rPr lang="en-US" altLang="ja-JP" dirty="0"/>
            </a:br>
            <a:r>
              <a:rPr lang="en-US" altLang="ja-JP" dirty="0"/>
              <a:t>→R353</a:t>
            </a:r>
            <a:r>
              <a:rPr lang="ja-JP" altLang="en-US" dirty="0"/>
              <a:t>経由→</a:t>
            </a:r>
            <a:r>
              <a:rPr lang="en-US" altLang="ja-JP" dirty="0"/>
              <a:t>JR</a:t>
            </a:r>
            <a:r>
              <a:rPr lang="ja-JP" altLang="en-US" dirty="0"/>
              <a:t>万座鹿沢口方面</a:t>
            </a:r>
          </a:p>
          <a:p>
            <a:r>
              <a:rPr lang="ja-JP" altLang="en-US" sz="2800" dirty="0"/>
              <a:t>電車でお越しのお客</a:t>
            </a:r>
            <a:r>
              <a:rPr lang="ja-JP" altLang="en-US" sz="2800" dirty="0" smtClean="0"/>
              <a:t>様</a:t>
            </a:r>
            <a:endParaRPr lang="en-US" altLang="ja-JP" sz="2800" dirty="0" smtClean="0"/>
          </a:p>
          <a:p>
            <a:pPr lvl="1"/>
            <a:r>
              <a:rPr lang="en-US" altLang="ja-JP" dirty="0"/>
              <a:t>JR</a:t>
            </a:r>
            <a:r>
              <a:rPr lang="ja-JP" altLang="en-US" dirty="0"/>
              <a:t>万座鹿沢口より路線バスで</a:t>
            </a:r>
            <a:r>
              <a:rPr lang="en-US" altLang="ja-JP" dirty="0"/>
              <a:t>10</a:t>
            </a:r>
            <a:r>
              <a:rPr lang="ja-JP" altLang="en-US" dirty="0"/>
              <a:t>分</a:t>
            </a:r>
            <a:br>
              <a:rPr lang="ja-JP" altLang="en-US" dirty="0"/>
            </a:br>
            <a:r>
              <a:rPr lang="ja-JP" altLang="en-US" dirty="0"/>
              <a:t>→富士山里旅館前下車</a:t>
            </a:r>
            <a:endParaRPr kumimoji="1" lang="ja-JP" altLang="en-US" dirty="0"/>
          </a:p>
        </p:txBody>
      </p:sp>
      <p:sp>
        <p:nvSpPr>
          <p:cNvPr id="4" name="角丸四角形 3"/>
          <p:cNvSpPr/>
          <p:nvPr/>
        </p:nvSpPr>
        <p:spPr>
          <a:xfrm>
            <a:off x="1775011" y="4679576"/>
            <a:ext cx="5593977" cy="166743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 w="38100">
            <a:solidFill>
              <a:schemeClr val="accent6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ja-JP" altLang="en-US" sz="2800" dirty="0"/>
              <a:t>富士山里旅館</a:t>
            </a:r>
          </a:p>
          <a:p>
            <a:pPr algn="ctr"/>
            <a:r>
              <a:rPr lang="ja-JP" altLang="en-US" sz="2000" dirty="0"/>
              <a:t>〒</a:t>
            </a:r>
            <a:r>
              <a:rPr lang="en-US" altLang="ja-JP" sz="2000" dirty="0"/>
              <a:t>377-XXXX</a:t>
            </a:r>
            <a:r>
              <a:rPr lang="ja-JP" altLang="en-US" sz="2000" dirty="0"/>
              <a:t>　群馬県吾妻郡嬬恋村</a:t>
            </a:r>
            <a:r>
              <a:rPr lang="en-US" altLang="ja-JP" sz="2000" dirty="0"/>
              <a:t>XX-XX </a:t>
            </a:r>
          </a:p>
          <a:p>
            <a:pPr algn="ctr"/>
            <a:r>
              <a:rPr lang="en-US" altLang="ja-JP" sz="2000" dirty="0" smtClean="0"/>
              <a:t>Tel: </a:t>
            </a:r>
            <a:r>
              <a:rPr lang="en-US" altLang="ja-JP" sz="2000" dirty="0"/>
              <a:t>0279-97-XXXX</a:t>
            </a:r>
            <a:r>
              <a:rPr lang="ja-JP" altLang="en-US" sz="2000" dirty="0"/>
              <a:t>　</a:t>
            </a:r>
            <a:r>
              <a:rPr lang="en-US" altLang="ja-JP" sz="2000" dirty="0" err="1" smtClean="0"/>
              <a:t>Mail:fujiyamazato@XX.XX</a:t>
            </a:r>
            <a:endParaRPr lang="en-US" altLang="ja-JP" sz="2000" dirty="0"/>
          </a:p>
        </p:txBody>
      </p:sp>
    </p:spTree>
    <p:extLst>
      <p:ext uri="{BB962C8B-B14F-4D97-AF65-F5344CB8AC3E}">
        <p14:creationId xmlns:p14="http://schemas.microsoft.com/office/powerpoint/2010/main" val="1891675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版活字">
  <a:themeElements>
    <a:clrScheme name="黄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木版活字">
      <a:majorFont>
        <a:latin typeface="Rockwell Condensed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版活字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木版活字</Template>
  <TotalTime>88</TotalTime>
  <Words>176</Words>
  <Application>Microsoft Office PowerPoint</Application>
  <PresentationFormat>画面に合わせる (4:3)</PresentationFormat>
  <Paragraphs>27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HG明朝B</vt:lpstr>
      <vt:lpstr>Rockwell</vt:lpstr>
      <vt:lpstr>Rockwell Condensed</vt:lpstr>
      <vt:lpstr>Wingdings</vt:lpstr>
      <vt:lpstr>木版活字</vt:lpstr>
      <vt:lpstr>富士山里旅館のご案内</vt:lpstr>
      <vt:lpstr>当館の魅力</vt:lpstr>
      <vt:lpstr>一般客室のご案内</vt:lpstr>
      <vt:lpstr>お風呂のご案内</vt:lpstr>
      <vt:lpstr>交通のご案内</vt:lpstr>
    </vt:vector>
  </TitlesOfParts>
  <Company>富士通エフ・オー・エム株式会社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富士山里旅館のご案内</dc:title>
  <dc:creator>FOM出版</dc:creator>
  <cp:lastModifiedBy>FOM出版</cp:lastModifiedBy>
  <cp:revision>19</cp:revision>
  <dcterms:created xsi:type="dcterms:W3CDTF">2012-12-26T07:42:57Z</dcterms:created>
  <dcterms:modified xsi:type="dcterms:W3CDTF">2013-06-01T01:50:59Z</dcterms:modified>
</cp:coreProperties>
</file>