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4" r:id="rId2"/>
    <p:sldId id="257" r:id="rId3"/>
    <p:sldId id="261" r:id="rId4"/>
    <p:sldId id="262" r:id="rId5"/>
    <p:sldId id="263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1773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7655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86711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5052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69811306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85663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7966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11800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72693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12482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64996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59243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20199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9786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29157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577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F42509-96F1-4245-AE5B-FC6202D32FF0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047A0E1A-166B-439D-8AFA-52DCA2D43DD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9883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942416" y="1146221"/>
            <a:ext cx="5760000" cy="1836000"/>
          </a:xfrm>
        </p:spPr>
        <p:txBody>
          <a:bodyPr/>
          <a:lstStyle/>
          <a:p>
            <a:r>
              <a:rPr lang="ja-JP" altLang="en-US" dirty="0"/>
              <a:t>オフィス</a:t>
            </a:r>
            <a:r>
              <a:rPr lang="ja-JP" altLang="en-US" dirty="0" smtClean="0"/>
              <a:t>における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環境活動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FOM FAMILY</a:t>
            </a:r>
          </a:p>
          <a:p>
            <a:r>
              <a:rPr kumimoji="1" lang="ja-JP" altLang="en-US" dirty="0" smtClean="0"/>
              <a:t>環境活動ワーキンググループ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74326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環境</a:t>
            </a:r>
            <a:r>
              <a:rPr lang="ja-JP" altLang="en-US" dirty="0"/>
              <a:t>方針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942415" y="2133600"/>
            <a:ext cx="7201585" cy="4724400"/>
          </a:xfrm>
        </p:spPr>
        <p:txBody>
          <a:bodyPr>
            <a:normAutofit/>
          </a:bodyPr>
          <a:lstStyle/>
          <a:p>
            <a:r>
              <a:rPr kumimoji="1" lang="en-US" altLang="ja-JP" sz="2400" dirty="0" smtClean="0"/>
              <a:t>CO2</a:t>
            </a:r>
            <a:r>
              <a:rPr kumimoji="1" lang="ja-JP" altLang="en-US" sz="2400" dirty="0" smtClean="0"/>
              <a:t>排出量の削減</a:t>
            </a:r>
            <a:endParaRPr kumimoji="1" lang="en-US" altLang="ja-JP" sz="2400" dirty="0" smtClean="0"/>
          </a:p>
          <a:p>
            <a:pPr lvl="1"/>
            <a:r>
              <a:rPr kumimoji="1" lang="ja-JP" altLang="en-US" sz="2000" dirty="0" smtClean="0"/>
              <a:t>年間で約</a:t>
            </a:r>
            <a:r>
              <a:rPr kumimoji="1" lang="en-US" altLang="ja-JP" sz="2000" dirty="0" smtClean="0"/>
              <a:t>30%</a:t>
            </a:r>
            <a:r>
              <a:rPr kumimoji="1" lang="ja-JP" altLang="en-US" sz="2000" dirty="0" smtClean="0"/>
              <a:t>の削減を目指す</a:t>
            </a:r>
            <a:endParaRPr kumimoji="1" lang="en-US" altLang="ja-JP" sz="2000" dirty="0" smtClean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800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560</a:t>
            </a:r>
            <a:r>
              <a:rPr lang="ja-JP" altLang="en-US" sz="2000" dirty="0" smtClean="0"/>
              <a:t>万トン</a:t>
            </a:r>
            <a:endParaRPr lang="en-US" altLang="ja-JP" sz="2000" dirty="0" smtClean="0"/>
          </a:p>
          <a:p>
            <a:r>
              <a:rPr kumimoji="1" lang="ja-JP" altLang="en-US" sz="2400" dirty="0" smtClean="0"/>
              <a:t>資源再利用率の向上</a:t>
            </a:r>
            <a:endParaRPr kumimoji="1" lang="en-US" altLang="ja-JP" sz="2400" dirty="0" smtClean="0"/>
          </a:p>
          <a:p>
            <a:pPr lvl="1"/>
            <a:r>
              <a:rPr lang="ja-JP" altLang="en-US" sz="2000" dirty="0"/>
              <a:t>年間で</a:t>
            </a:r>
            <a:r>
              <a:rPr lang="ja-JP" altLang="en-US" sz="2000" dirty="0" smtClean="0"/>
              <a:t>約</a:t>
            </a:r>
            <a:r>
              <a:rPr lang="en-US" altLang="ja-JP" sz="2000" dirty="0" smtClean="0"/>
              <a:t>80</a:t>
            </a:r>
            <a:r>
              <a:rPr lang="en-US" altLang="ja-JP" sz="2000" dirty="0"/>
              <a:t>%</a:t>
            </a:r>
            <a:r>
              <a:rPr lang="ja-JP" altLang="en-US" sz="2000" dirty="0" smtClean="0"/>
              <a:t>の再利用を</a:t>
            </a:r>
            <a:r>
              <a:rPr lang="ja-JP" altLang="en-US" sz="2000" dirty="0"/>
              <a:t>目指す</a:t>
            </a:r>
            <a:endParaRPr lang="en-US" altLang="ja-JP" sz="2000" dirty="0"/>
          </a:p>
          <a:p>
            <a:pPr lvl="1"/>
            <a:r>
              <a:rPr lang="ja-JP" altLang="en-US" sz="2000" dirty="0" smtClean="0"/>
              <a:t>現状</a:t>
            </a:r>
            <a:r>
              <a:rPr lang="en-US" altLang="ja-JP" sz="2000" dirty="0" smtClean="0"/>
              <a:t>4,120/6,380</a:t>
            </a:r>
            <a:r>
              <a:rPr lang="ja-JP" altLang="en-US" sz="2000" dirty="0" smtClean="0"/>
              <a:t>万トン→目標</a:t>
            </a:r>
            <a:r>
              <a:rPr lang="en-US" altLang="ja-JP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5,104</a:t>
            </a:r>
            <a:r>
              <a:rPr lang="en-US" altLang="ja-JP" sz="2000" dirty="0" smtClean="0"/>
              <a:t>/6,380</a:t>
            </a:r>
            <a:r>
              <a:rPr lang="ja-JP" altLang="en-US" sz="2000" dirty="0" smtClean="0"/>
              <a:t>万</a:t>
            </a:r>
            <a:r>
              <a:rPr lang="ja-JP" altLang="en-US" sz="2000" dirty="0"/>
              <a:t>トン</a:t>
            </a:r>
            <a:endParaRPr lang="en-US" altLang="ja-JP" sz="2000" dirty="0"/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7516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用紙の使用量削減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社内資料・</a:t>
            </a:r>
            <a:r>
              <a:rPr lang="en-US" altLang="ja-JP" sz="2000" dirty="0" smtClean="0"/>
              <a:t>FAX</a:t>
            </a:r>
            <a:r>
              <a:rPr lang="ja-JP" altLang="en-US" sz="2000" dirty="0" smtClean="0"/>
              <a:t>受信紙の裏紙利用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印刷結果のプレビュー確認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両面・縮小印刷の励行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4072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2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2400" dirty="0" smtClean="0"/>
              <a:t>省エネの推進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離席時におけるディスプレイの電源オフ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昼休み・残業時間における不要照明の消灯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最終退出時の完全消灯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クールビズ・ウォームビズの導入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37087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具体的施策（</a:t>
            </a:r>
            <a:r>
              <a:rPr kumimoji="1" lang="en-US" altLang="ja-JP" dirty="0" smtClean="0"/>
              <a:t>3</a:t>
            </a:r>
            <a:r>
              <a:rPr kumimoji="1" lang="ja-JP" altLang="en-US" dirty="0" smtClean="0"/>
              <a:t>）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ja-JP" altLang="en-US" sz="2400" dirty="0" smtClean="0"/>
              <a:t>資源の再利用</a:t>
            </a:r>
            <a:endParaRPr kumimoji="1" lang="en-US" altLang="ja-JP" sz="24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空容器（ペットボトル・カン・ビン）の分別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ペットボトルキャップの回収</a:t>
            </a:r>
            <a:endParaRPr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kumimoji="1" lang="ja-JP" altLang="en-US" sz="2000" dirty="0" smtClean="0"/>
              <a:t>使用済みトナーのリサイクル</a:t>
            </a:r>
            <a:endParaRPr kumimoji="1" lang="en-US" altLang="ja-JP" sz="2000" dirty="0" smtClean="0"/>
          </a:p>
          <a:p>
            <a:pPr lvl="1">
              <a:lnSpc>
                <a:spcPct val="200000"/>
              </a:lnSpc>
              <a:buFont typeface="Wingdings" panose="05000000000000000000" pitchFamily="2" charset="2"/>
              <a:buChar char="ü"/>
            </a:pPr>
            <a:r>
              <a:rPr lang="ja-JP" altLang="en-US" sz="2000" dirty="0" smtClean="0"/>
              <a:t>グリーン製品の使用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5960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ウィスプ">
  <a:themeElements>
    <a:clrScheme name="黄緑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Franklin Gothic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ウィスプ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175</TotalTime>
  <Words>149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4" baseType="lpstr">
      <vt:lpstr>HGｺﾞｼｯｸE</vt:lpstr>
      <vt:lpstr>HG創英角ｺﾞｼｯｸUB</vt:lpstr>
      <vt:lpstr>Arial</vt:lpstr>
      <vt:lpstr>Arial Black</vt:lpstr>
      <vt:lpstr>Franklin Gothic Book</vt:lpstr>
      <vt:lpstr>Franklin Gothic Medium</vt:lpstr>
      <vt:lpstr>Wingdings</vt:lpstr>
      <vt:lpstr>Wingdings 3</vt:lpstr>
      <vt:lpstr>ウィスプ</vt:lpstr>
      <vt:lpstr>オフィスにおける 環境活動</vt:lpstr>
      <vt:lpstr>環境方針</vt:lpstr>
      <vt:lpstr>具体的施策（1）</vt:lpstr>
      <vt:lpstr>具体的施策（2）</vt:lpstr>
      <vt:lpstr>具体的施策（3）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FOM出版</dc:creator>
  <cp:lastModifiedBy>FOM出版</cp:lastModifiedBy>
  <cp:revision>20</cp:revision>
  <dcterms:created xsi:type="dcterms:W3CDTF">2013-03-06T05:22:29Z</dcterms:created>
  <dcterms:modified xsi:type="dcterms:W3CDTF">2013-06-01T02:07:27Z</dcterms:modified>
</cp:coreProperties>
</file>