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0" r:id="rId2"/>
    <p:sldId id="280" r:id="rId3"/>
    <p:sldId id="272" r:id="rId4"/>
    <p:sldId id="273" r:id="rId5"/>
    <p:sldId id="274" r:id="rId6"/>
    <p:sldId id="278" r:id="rId7"/>
    <p:sldId id="279" r:id="rId8"/>
    <p:sldId id="281" r:id="rId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138293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sp>
        <p:nvSpPr>
          <p:cNvPr id="122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600" y="1980000"/>
            <a:ext cx="7989888" cy="433387"/>
          </a:xfrm>
        </p:spPr>
        <p:txBody>
          <a:bodyPr/>
          <a:lstStyle/>
          <a:p>
            <a:r>
              <a:rPr lang="ja-JP" altLang="en-US" dirty="0" smtClean="0"/>
              <a:t>新シリーズ「七曜日の果実と野菜」（仮称）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42399"/>
              </p:ext>
            </p:extLst>
          </p:nvPr>
        </p:nvGraphicFramePr>
        <p:xfrm>
          <a:off x="970208" y="2520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/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25323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52872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/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8709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76965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2367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81192" y="1980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73535"/>
              </p:ext>
            </p:extLst>
          </p:nvPr>
        </p:nvGraphicFramePr>
        <p:xfrm>
          <a:off x="792000" y="2520000"/>
          <a:ext cx="7560000" cy="378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47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1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463</TotalTime>
  <Words>273</Words>
  <Application>Microsoft Office PowerPoint</Application>
  <PresentationFormat>画面に合わせる (4:3)</PresentationFormat>
  <Paragraphs>83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2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購買意識分析①</vt:lpstr>
      <vt:lpstr>購買意識分析②</vt:lpstr>
      <vt:lpstr>新商品の開発プラン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39</cp:revision>
  <dcterms:created xsi:type="dcterms:W3CDTF">2012-12-04T04:31:25Z</dcterms:created>
  <dcterms:modified xsi:type="dcterms:W3CDTF">2013-06-01T02:10:20Z</dcterms:modified>
</cp:coreProperties>
</file>