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heme/themeOverride1.xml" ContentType="application/vnd.openxmlformats-officedocument.themeOverr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0"/>
  </p:notesMasterIdLst>
  <p:sldIdLst>
    <p:sldId id="285" r:id="rId2"/>
    <p:sldId id="270" r:id="rId3"/>
    <p:sldId id="280" r:id="rId4"/>
    <p:sldId id="286" r:id="rId5"/>
    <p:sldId id="281" r:id="rId6"/>
    <p:sldId id="282" r:id="rId7"/>
    <p:sldId id="263" r:id="rId8"/>
    <p:sldId id="264" r:id="rId9"/>
    <p:sldId id="265" r:id="rId10"/>
    <p:sldId id="273" r:id="rId11"/>
    <p:sldId id="266" r:id="rId12"/>
    <p:sldId id="267" r:id="rId13"/>
    <p:sldId id="283" r:id="rId14"/>
    <p:sldId id="284" r:id="rId15"/>
    <p:sldId id="287" r:id="rId16"/>
    <p:sldId id="276" r:id="rId17"/>
    <p:sldId id="277" r:id="rId18"/>
    <p:sldId id="278" r:id="rId19"/>
  </p:sldIdLst>
  <p:sldSz cx="9144000" cy="6858000" type="screen4x3"/>
  <p:notesSz cx="6858000" cy="9144000"/>
  <p:custShowLst>
    <p:custShow name="短縮版" id="0">
      <p:sldLst>
        <p:sld r:id="rId2"/>
        <p:sld r:id="rId6"/>
        <p:sld r:id="rId7"/>
        <p:sld r:id="rId11"/>
        <p:sld r:id="rId19"/>
      </p:sldLst>
    </p:custShow>
  </p:custShowLst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D27102A9-8310-4765-A935-A1911B00CA55}" styleName="淡色スタイル 1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淡色スタイル 3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淡色スタイル 3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FD0F851-EC5A-4D38-B0AD-8093EC10F338}" styleName="淡色スタイル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794" autoAdjust="0"/>
    <p:restoredTop sz="94660"/>
  </p:normalViewPr>
  <p:slideViewPr>
    <p:cSldViewPr>
      <p:cViewPr varScale="1">
        <p:scale>
          <a:sx n="74" d="100"/>
          <a:sy n="74" d="100"/>
        </p:scale>
        <p:origin x="33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5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6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7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___8.xlsx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売上金額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diamond"/>
            <c:size val="8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Sheet1!$A$2:$A$25</c:f>
              <c:numCache>
                <c:formatCode>yyyy/m</c:formatCode>
                <c:ptCount val="24"/>
                <c:pt idx="0">
                  <c:v>41000</c:v>
                </c:pt>
                <c:pt idx="1">
                  <c:v>41030</c:v>
                </c:pt>
                <c:pt idx="2">
                  <c:v>41061</c:v>
                </c:pt>
                <c:pt idx="3">
                  <c:v>41091</c:v>
                </c:pt>
                <c:pt idx="4">
                  <c:v>41122</c:v>
                </c:pt>
                <c:pt idx="5">
                  <c:v>41153</c:v>
                </c:pt>
                <c:pt idx="6">
                  <c:v>41183</c:v>
                </c:pt>
                <c:pt idx="7">
                  <c:v>41214</c:v>
                </c:pt>
                <c:pt idx="8">
                  <c:v>41244</c:v>
                </c:pt>
                <c:pt idx="9">
                  <c:v>41275</c:v>
                </c:pt>
                <c:pt idx="10">
                  <c:v>41306</c:v>
                </c:pt>
                <c:pt idx="11">
                  <c:v>41334</c:v>
                </c:pt>
                <c:pt idx="12">
                  <c:v>41365</c:v>
                </c:pt>
                <c:pt idx="13">
                  <c:v>41395</c:v>
                </c:pt>
                <c:pt idx="14">
                  <c:v>41426</c:v>
                </c:pt>
                <c:pt idx="15">
                  <c:v>41456</c:v>
                </c:pt>
                <c:pt idx="16">
                  <c:v>41487</c:v>
                </c:pt>
                <c:pt idx="17">
                  <c:v>41518</c:v>
                </c:pt>
                <c:pt idx="18">
                  <c:v>41548</c:v>
                </c:pt>
                <c:pt idx="19">
                  <c:v>41579</c:v>
                </c:pt>
                <c:pt idx="20">
                  <c:v>41609</c:v>
                </c:pt>
                <c:pt idx="21">
                  <c:v>41640</c:v>
                </c:pt>
                <c:pt idx="22">
                  <c:v>41671</c:v>
                </c:pt>
                <c:pt idx="23">
                  <c:v>41699</c:v>
                </c:pt>
              </c:numCache>
            </c:numRef>
          </c:cat>
          <c:val>
            <c:numRef>
              <c:f>Sheet1!$B$2:$B$25</c:f>
              <c:numCache>
                <c:formatCode>#,##0_);[Red]\(#,##0\)</c:formatCode>
                <c:ptCount val="24"/>
                <c:pt idx="0">
                  <c:v>980</c:v>
                </c:pt>
                <c:pt idx="1">
                  <c:v>1026</c:v>
                </c:pt>
                <c:pt idx="2">
                  <c:v>1289</c:v>
                </c:pt>
                <c:pt idx="3">
                  <c:v>1756</c:v>
                </c:pt>
                <c:pt idx="4">
                  <c:v>1480</c:v>
                </c:pt>
                <c:pt idx="5">
                  <c:v>1153</c:v>
                </c:pt>
                <c:pt idx="6">
                  <c:v>1031</c:v>
                </c:pt>
                <c:pt idx="7">
                  <c:v>952</c:v>
                </c:pt>
                <c:pt idx="8">
                  <c:v>880</c:v>
                </c:pt>
                <c:pt idx="9">
                  <c:v>1312</c:v>
                </c:pt>
                <c:pt idx="10">
                  <c:v>856</c:v>
                </c:pt>
                <c:pt idx="11">
                  <c:v>845</c:v>
                </c:pt>
                <c:pt idx="12">
                  <c:v>818</c:v>
                </c:pt>
                <c:pt idx="13">
                  <c:v>823</c:v>
                </c:pt>
                <c:pt idx="14">
                  <c:v>1280</c:v>
                </c:pt>
                <c:pt idx="15">
                  <c:v>1988</c:v>
                </c:pt>
                <c:pt idx="16">
                  <c:v>1647</c:v>
                </c:pt>
                <c:pt idx="17">
                  <c:v>1303</c:v>
                </c:pt>
                <c:pt idx="18">
                  <c:v>854</c:v>
                </c:pt>
                <c:pt idx="19">
                  <c:v>774</c:v>
                </c:pt>
                <c:pt idx="20">
                  <c:v>876</c:v>
                </c:pt>
                <c:pt idx="21">
                  <c:v>1261</c:v>
                </c:pt>
                <c:pt idx="22">
                  <c:v>871</c:v>
                </c:pt>
                <c:pt idx="23">
                  <c:v>755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46030032"/>
        <c:axId val="446028944"/>
      </c:lineChart>
      <c:dateAx>
        <c:axId val="44603003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yyyy&quot;年&quot;m&quot;月&quot;;@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6028944"/>
        <c:crosses val="autoZero"/>
        <c:auto val="0"/>
        <c:lblOffset val="100"/>
        <c:baseTimeUnit val="months"/>
        <c:majorUnit val="1"/>
        <c:majorTimeUnit val="months"/>
      </c:dateAx>
      <c:valAx>
        <c:axId val="446028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eaVert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en-US" dirty="0" smtClean="0"/>
                  <a:t>売上金額（万円）</a:t>
                </a:r>
                <a:endParaRPr lang="ja-JP" alt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eaVert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603003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全顧客数</c:v>
                </c:pt>
              </c:strCache>
            </c:strRef>
          </c:tx>
          <c:spPr>
            <a:solidFill>
              <a:schemeClr val="accent4">
                <a:shade val="76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2012年度
第1四半期</c:v>
                </c:pt>
                <c:pt idx="1">
                  <c:v>2012年度
第2四半期</c:v>
                </c:pt>
                <c:pt idx="2">
                  <c:v>2012年度
第3四半期</c:v>
                </c:pt>
                <c:pt idx="3">
                  <c:v>2012年度
第4四半期</c:v>
                </c:pt>
                <c:pt idx="4">
                  <c:v>2013年度
第1四半期</c:v>
                </c:pt>
                <c:pt idx="5">
                  <c:v>2013年度
第2四半期</c:v>
                </c:pt>
                <c:pt idx="6">
                  <c:v>2013年度
第3四半期</c:v>
                </c:pt>
                <c:pt idx="7">
                  <c:v>2013年度
第4四半期</c:v>
                </c:pt>
              </c:strCache>
            </c:strRef>
          </c:cat>
          <c:val>
            <c:numRef>
              <c:f>Sheet1!$B$2:$B$9</c:f>
              <c:numCache>
                <c:formatCode>#,##0_);[Red]\(#,##0\)</c:formatCode>
                <c:ptCount val="8"/>
                <c:pt idx="0">
                  <c:v>3464</c:v>
                </c:pt>
                <c:pt idx="1">
                  <c:v>3551</c:v>
                </c:pt>
                <c:pt idx="2">
                  <c:v>3641</c:v>
                </c:pt>
                <c:pt idx="3">
                  <c:v>3401</c:v>
                </c:pt>
                <c:pt idx="4">
                  <c:v>3408</c:v>
                </c:pt>
                <c:pt idx="5">
                  <c:v>3651</c:v>
                </c:pt>
                <c:pt idx="6">
                  <c:v>3781</c:v>
                </c:pt>
                <c:pt idx="7">
                  <c:v>3416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リピート顧客数</c:v>
                </c:pt>
              </c:strCache>
            </c:strRef>
          </c:tx>
          <c:spPr>
            <a:solidFill>
              <a:schemeClr val="accent4">
                <a:tint val="77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Sheet1!$A$2:$A$9</c:f>
              <c:strCache>
                <c:ptCount val="8"/>
                <c:pt idx="0">
                  <c:v>2012年度
第1四半期</c:v>
                </c:pt>
                <c:pt idx="1">
                  <c:v>2012年度
第2四半期</c:v>
                </c:pt>
                <c:pt idx="2">
                  <c:v>2012年度
第3四半期</c:v>
                </c:pt>
                <c:pt idx="3">
                  <c:v>2012年度
第4四半期</c:v>
                </c:pt>
                <c:pt idx="4">
                  <c:v>2013年度
第1四半期</c:v>
                </c:pt>
                <c:pt idx="5">
                  <c:v>2013年度
第2四半期</c:v>
                </c:pt>
                <c:pt idx="6">
                  <c:v>2013年度
第3四半期</c:v>
                </c:pt>
                <c:pt idx="7">
                  <c:v>2013年度
第4四半期</c:v>
                </c:pt>
              </c:strCache>
            </c:strRef>
          </c:cat>
          <c:val>
            <c:numRef>
              <c:f>Sheet1!$C$2:$C$9</c:f>
              <c:numCache>
                <c:formatCode>#,##0_);[Red]\(#,##0\)</c:formatCode>
                <c:ptCount val="8"/>
                <c:pt idx="0">
                  <c:v>1586</c:v>
                </c:pt>
                <c:pt idx="1">
                  <c:v>1701</c:v>
                </c:pt>
                <c:pt idx="2">
                  <c:v>1851</c:v>
                </c:pt>
                <c:pt idx="3">
                  <c:v>1382</c:v>
                </c:pt>
                <c:pt idx="4">
                  <c:v>1355</c:v>
                </c:pt>
                <c:pt idx="5">
                  <c:v>1398</c:v>
                </c:pt>
                <c:pt idx="6">
                  <c:v>1401</c:v>
                </c:pt>
                <c:pt idx="7">
                  <c:v>1201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40"/>
        <c:axId val="446031664"/>
        <c:axId val="446034928"/>
      </c:barChart>
      <c:catAx>
        <c:axId val="4460316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6034928"/>
        <c:crosses val="autoZero"/>
        <c:auto val="1"/>
        <c:lblAlgn val="ctr"/>
        <c:lblOffset val="100"/>
        <c:noMultiLvlLbl val="0"/>
      </c:catAx>
      <c:valAx>
        <c:axId val="446034928"/>
        <c:scaling>
          <c:orientation val="minMax"/>
          <c:max val="4500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#,##0_);[Red]\(#,##0\)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4603166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年代別構成比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7"/>
                <c:pt idx="0">
                  <c:v>10歳代</c:v>
                </c:pt>
                <c:pt idx="1">
                  <c:v>20歳代</c:v>
                </c:pt>
                <c:pt idx="2">
                  <c:v>30歳代</c:v>
                </c:pt>
                <c:pt idx="3">
                  <c:v>40歳代</c:v>
                </c:pt>
                <c:pt idx="4">
                  <c:v>50歳代</c:v>
                </c:pt>
                <c:pt idx="5">
                  <c:v>60歳代</c:v>
                </c:pt>
                <c:pt idx="6">
                  <c:v>70歳代～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335</c:v>
                </c:pt>
                <c:pt idx="1">
                  <c:v>751</c:v>
                </c:pt>
                <c:pt idx="2">
                  <c:v>1408</c:v>
                </c:pt>
                <c:pt idx="3">
                  <c:v>871</c:v>
                </c:pt>
                <c:pt idx="4">
                  <c:v>345</c:v>
                </c:pt>
                <c:pt idx="5">
                  <c:v>215</c:v>
                </c:pt>
                <c:pt idx="6">
                  <c:v>201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0"/>
    <c:plotArea>
      <c:layout/>
      <c:pieChart>
        <c:varyColors val="1"/>
        <c:dLbls>
          <c:showLegendKey val="0"/>
          <c:showVal val="0"/>
          <c:showCatName val="1"/>
          <c:showSerName val="0"/>
          <c:showPercent val="1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男女別構成比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2"/>
                <c:pt idx="0">
                  <c:v>女性</c:v>
                </c:pt>
                <c:pt idx="1">
                  <c:v>男性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3361</c:v>
                </c:pt>
                <c:pt idx="1">
                  <c:v>765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職業別構成比</c:v>
                </c:pt>
              </c:strCache>
            </c:strRef>
          </c:tx>
          <c:dPt>
            <c:idx val="0"/>
            <c:bubble3D val="0"/>
            <c:spPr>
              <a:solidFill>
                <a:schemeClr val="accent4">
                  <a:shade val="47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4">
                  <a:shade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4">
                  <a:shade val="82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bubble3D val="0"/>
            <c:spPr>
              <a:solidFill>
                <a:schemeClr val="accent4">
                  <a:tint val="83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bubble3D val="0"/>
            <c:spPr>
              <a:solidFill>
                <a:schemeClr val="accent4">
                  <a:tint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bubble3D val="0"/>
            <c:spPr>
              <a:solidFill>
                <a:schemeClr val="accent4">
                  <a:tint val="48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Sheet1!$A$2:$A$8</c:f>
              <c:strCache>
                <c:ptCount val="5"/>
                <c:pt idx="0">
                  <c:v>会社員</c:v>
                </c:pt>
                <c:pt idx="1">
                  <c:v>主婦</c:v>
                </c:pt>
                <c:pt idx="2">
                  <c:v>自営業</c:v>
                </c:pt>
                <c:pt idx="3">
                  <c:v>学生</c:v>
                </c:pt>
                <c:pt idx="4">
                  <c:v>その他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2544</c:v>
                </c:pt>
                <c:pt idx="1">
                  <c:v>663</c:v>
                </c:pt>
                <c:pt idx="2">
                  <c:v>478</c:v>
                </c:pt>
                <c:pt idx="3">
                  <c:v>245</c:v>
                </c:pt>
                <c:pt idx="4">
                  <c:v>196</c:v>
                </c:pt>
              </c:numCache>
            </c:numRef>
          </c:val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リピート購入の理由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安全性・信頼性</c:v>
                </c:pt>
                <c:pt idx="1">
                  <c:v>健康への配慮</c:v>
                </c:pt>
                <c:pt idx="2">
                  <c:v>味・おいしさ</c:v>
                </c:pt>
                <c:pt idx="3">
                  <c:v>サービス・利便性</c:v>
                </c:pt>
                <c:pt idx="4">
                  <c:v>その他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91</c:v>
                </c:pt>
                <c:pt idx="1">
                  <c:v>72</c:v>
                </c:pt>
                <c:pt idx="2">
                  <c:v>58</c:v>
                </c:pt>
                <c:pt idx="3">
                  <c:v>37</c:v>
                </c:pt>
                <c:pt idx="4">
                  <c:v>25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379133488"/>
        <c:axId val="379132400"/>
      </c:barChart>
      <c:catAx>
        <c:axId val="379133488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79132400"/>
        <c:crosses val="autoZero"/>
        <c:auto val="1"/>
        <c:lblAlgn val="ctr"/>
        <c:lblOffset val="100"/>
        <c:noMultiLvlLbl val="0"/>
      </c:catAx>
      <c:valAx>
        <c:axId val="379132400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791334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overlay val="0"/>
      <c:spPr>
        <a:noFill/>
        <a:ln>
          <a:solidFill>
            <a:schemeClr val="tx1"/>
          </a:solidFill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今後期待する商品・サービス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tint val="98000"/>
                    <a:lumMod val="110000"/>
                  </a:schemeClr>
                </a:gs>
                <a:gs pos="84000">
                  <a:schemeClr val="accent4">
                    <a:shade val="90000"/>
                    <a:lumMod val="8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88900" dist="38100" dir="5040000" rotWithShape="0">
                <a:srgbClr val="000000">
                  <a:alpha val="60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l">
                <a:rot lat="0" lon="0" rev="1200000"/>
              </a:lightRig>
            </a:scene3d>
            <a:sp3d>
              <a:bevelT w="38100" h="50800"/>
            </a:sp3d>
          </c:spPr>
          <c:invertIfNegative val="0"/>
          <c:cat>
            <c:strRef>
              <c:f>Sheet1!$A$2:$A$6</c:f>
              <c:strCache>
                <c:ptCount val="5"/>
                <c:pt idx="0">
                  <c:v>低カロリーの商品</c:v>
                </c:pt>
                <c:pt idx="1">
                  <c:v>健康によい商品</c:v>
                </c:pt>
                <c:pt idx="2">
                  <c:v>低価格化</c:v>
                </c:pt>
                <c:pt idx="3">
                  <c:v>送料無料サービス</c:v>
                </c:pt>
                <c:pt idx="4">
                  <c:v>お得な割引販売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68</c:v>
                </c:pt>
                <c:pt idx="1">
                  <c:v>68</c:v>
                </c:pt>
                <c:pt idx="2">
                  <c:v>66</c:v>
                </c:pt>
                <c:pt idx="3">
                  <c:v>64</c:v>
                </c:pt>
                <c:pt idx="4">
                  <c:v>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15"/>
        <c:overlap val="-20"/>
        <c:axId val="379127504"/>
        <c:axId val="379129136"/>
      </c:barChart>
      <c:catAx>
        <c:axId val="379127504"/>
        <c:scaling>
          <c:orientation val="maxMin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79129136"/>
        <c:crosses val="autoZero"/>
        <c:auto val="1"/>
        <c:lblAlgn val="ctr"/>
        <c:lblOffset val="100"/>
        <c:noMultiLvlLbl val="0"/>
      </c:catAx>
      <c:valAx>
        <c:axId val="379129136"/>
        <c:scaling>
          <c:orientation val="minMax"/>
        </c:scaling>
        <c:delete val="0"/>
        <c:axPos val="t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37912750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2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3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4.xml><?xml version="1.0" encoding="utf-8"?>
<cs:colorStyle xmlns:cs="http://schemas.microsoft.com/office/drawing/2012/chartStyle" xmlns:a="http://schemas.openxmlformats.org/drawingml/2006/main" meth="withinLinearReversed" id="22">
  <a:schemeClr val="accent2"/>
</cs:colorStyle>
</file>

<file path=ppt/charts/colors5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6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7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colors8.xml><?xml version="1.0" encoding="utf-8"?>
<cs:colorStyle xmlns:cs="http://schemas.microsoft.com/office/drawing/2012/chartStyle" xmlns:a="http://schemas.openxmlformats.org/drawingml/2006/main" meth="withinLinear" id="17">
  <a:schemeClr val="accent4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charts/style8.xml><?xml version="1.0" encoding="utf-8"?>
<cs:chartStyle xmlns:cs="http://schemas.microsoft.com/office/drawing/2012/chartStyle" xmlns:a="http://schemas.openxmlformats.org/drawingml/2006/main" id="34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ize="5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lt1"/>
    </cs:fontRef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4_5">
  <dgm:title val=""/>
  <dgm:desc val=""/>
  <dgm:catLst>
    <dgm:cat type="accent4" pri="11500"/>
  </dgm:catLst>
  <dgm:styleLbl name="node0">
    <dgm:fillClrLst meth="cycle"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>
        <a:alpha val="9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>
        <a:alpha val="90000"/>
      </a:schemeClr>
      <a:schemeClr val="accent4">
        <a:alpha val="5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/>
    <dgm:txEffectClrLst/>
  </dgm:styleLbl>
  <dgm:styleLbl name="lnNode1">
    <dgm:fillClrLst>
      <a:schemeClr val="accent4">
        <a:shade val="90000"/>
      </a:schemeClr>
      <a:schemeClr val="accent4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shade val="80000"/>
        <a:alpha val="50000"/>
      </a:schemeClr>
      <a:schemeClr val="accent4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  <a:alpha val="90000"/>
      </a:schemeClr>
      <a:schemeClr val="accent4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>
      <a:schemeClr val="accent4">
        <a:shade val="90000"/>
      </a:schemeClr>
      <a:schemeClr val="accent4">
        <a:tint val="50000"/>
      </a:schemeClr>
    </dgm:fillClrLst>
    <dgm:linClrLst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>
        <a:alpha val="90000"/>
      </a:schemeClr>
      <a:schemeClr val="accent4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alpha val="90000"/>
        <a:tint val="40000"/>
      </a:schemeClr>
      <a:schemeClr val="accent4">
        <a:alpha val="5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4_2">
  <dgm:title val=""/>
  <dgm:desc val=""/>
  <dgm:catLst>
    <dgm:cat type="accent4" pri="112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4"/>
    </dgm:fillClrLst>
    <dgm:linClrLst meth="repeat">
      <a:schemeClr val="accent4"/>
    </dgm:linClrLst>
    <dgm:effectClrLst/>
    <dgm:txLinClrLst/>
    <dgm:txFillClrLst/>
    <dgm:txEffectClrLst/>
  </dgm:styleLbl>
  <dgm:styleLbl name="lnNode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/>
    </dgm:fillClrLst>
    <dgm:linClrLst meth="repeat">
      <a:schemeClr val="accent4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/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40000"/>
      </a:schemeClr>
    </dgm:fillClrLst>
    <dgm:linClrLst meth="repeat">
      <a:schemeClr val="accent4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8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3823ED-2D9E-4031-8406-89992CC4E52A}" type="doc">
      <dgm:prSet loTypeId="urn:microsoft.com/office/officeart/2005/8/layout/vProcess5" loCatId="process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9F1F4656-948E-405A-812F-07C504A80097}">
      <dgm:prSet/>
      <dgm:spPr/>
      <dgm:t>
        <a:bodyPr/>
        <a:lstStyle/>
        <a:p>
          <a:pPr rtl="0"/>
          <a:r>
            <a:rPr kumimoji="1" lang="ja-JP" dirty="0" smtClean="0"/>
            <a:t>新商品が定番化しない</a:t>
          </a:r>
          <a:endParaRPr lang="ja-JP" dirty="0"/>
        </a:p>
      </dgm:t>
    </dgm:pt>
    <dgm:pt modelId="{10674DE6-7B50-4B81-8967-E3B296642E1B}" type="parTrans" cxnId="{F4D8A2D5-8D71-4702-9340-D6C7443A8571}">
      <dgm:prSet/>
      <dgm:spPr/>
      <dgm:t>
        <a:bodyPr/>
        <a:lstStyle/>
        <a:p>
          <a:endParaRPr kumimoji="1" lang="ja-JP" altLang="en-US"/>
        </a:p>
      </dgm:t>
    </dgm:pt>
    <dgm:pt modelId="{68EA8313-1124-4FBF-BB8B-926C1BFBF469}" type="sibTrans" cxnId="{F4D8A2D5-8D71-4702-9340-D6C7443A8571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294A9848-3A43-4BF1-A255-AE5ACA0E2D27}">
      <dgm:prSet/>
      <dgm:spPr/>
      <dgm:t>
        <a:bodyPr/>
        <a:lstStyle/>
        <a:p>
          <a:pPr rtl="0"/>
          <a:r>
            <a:rPr kumimoji="1" lang="ja-JP" dirty="0" smtClean="0"/>
            <a:t>新商品発売後、売上は一時的に上昇するが、</a:t>
          </a:r>
          <a:r>
            <a:rPr kumimoji="1" lang="en-US" altLang="ja-JP" dirty="0" smtClean="0"/>
            <a:t/>
          </a:r>
          <a:br>
            <a:rPr kumimoji="1" lang="en-US" altLang="ja-JP" dirty="0" smtClean="0"/>
          </a:br>
          <a:r>
            <a:rPr kumimoji="1" lang="ja-JP" dirty="0" smtClean="0"/>
            <a:t>長期に維持されない</a:t>
          </a:r>
          <a:endParaRPr lang="ja-JP" dirty="0"/>
        </a:p>
      </dgm:t>
    </dgm:pt>
    <dgm:pt modelId="{EBB6B1D6-7F2A-4646-B7D6-CC9730CA3FD2}" type="parTrans" cxnId="{699B1A19-079C-4EAA-A182-46A85EBB4D93}">
      <dgm:prSet/>
      <dgm:spPr/>
      <dgm:t>
        <a:bodyPr/>
        <a:lstStyle/>
        <a:p>
          <a:endParaRPr kumimoji="1" lang="ja-JP" altLang="en-US"/>
        </a:p>
      </dgm:t>
    </dgm:pt>
    <dgm:pt modelId="{537ACA50-54CB-4889-BB79-10A15A9D2E28}" type="sibTrans" cxnId="{699B1A19-079C-4EAA-A182-46A85EBB4D93}">
      <dgm:prSet/>
      <dgm:spPr/>
      <dgm:t>
        <a:bodyPr/>
        <a:lstStyle/>
        <a:p>
          <a:endParaRPr kumimoji="1" lang="ja-JP" altLang="en-US"/>
        </a:p>
      </dgm:t>
    </dgm:pt>
    <dgm:pt modelId="{3079F74E-7A92-4A58-91DB-28021905DCBE}">
      <dgm:prSet/>
      <dgm:spPr/>
      <dgm:t>
        <a:bodyPr/>
        <a:lstStyle/>
        <a:p>
          <a:pPr rtl="0"/>
          <a:r>
            <a:rPr kumimoji="1" lang="ja-JP" smtClean="0"/>
            <a:t>リピート率が徐々に下降</a:t>
          </a:r>
          <a:endParaRPr lang="ja-JP"/>
        </a:p>
      </dgm:t>
    </dgm:pt>
    <dgm:pt modelId="{1381CA86-542E-46B5-9150-D0EFDE27F427}" type="parTrans" cxnId="{7EEF6A38-72FF-4D3C-9D18-6A379D819F25}">
      <dgm:prSet/>
      <dgm:spPr/>
      <dgm:t>
        <a:bodyPr/>
        <a:lstStyle/>
        <a:p>
          <a:endParaRPr kumimoji="1" lang="ja-JP" altLang="en-US"/>
        </a:p>
      </dgm:t>
    </dgm:pt>
    <dgm:pt modelId="{14F2F76D-3BE8-46EB-98FC-8DE13BFF9359}" type="sibTrans" cxnId="{7EEF6A38-72FF-4D3C-9D18-6A379D819F25}">
      <dgm:prSet>
        <dgm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kumimoji="1" lang="ja-JP" altLang="en-US"/>
        </a:p>
      </dgm:t>
    </dgm:pt>
    <dgm:pt modelId="{6A3DE804-139D-4264-AB12-9918FBEBB4D5}">
      <dgm:prSet/>
      <dgm:spPr/>
      <dgm:t>
        <a:bodyPr/>
        <a:lstStyle/>
        <a:p>
          <a:pPr rtl="0"/>
          <a:r>
            <a:rPr kumimoji="1" lang="en-US" dirty="0" smtClean="0"/>
            <a:t>2012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リピート率</a:t>
          </a:r>
          <a:r>
            <a:rPr kumimoji="1" lang="en-US" dirty="0" smtClean="0"/>
            <a:t>34</a:t>
          </a:r>
          <a:r>
            <a:rPr kumimoji="1" lang="ja-JP" dirty="0" smtClean="0"/>
            <a:t>％</a:t>
          </a:r>
          <a:endParaRPr lang="ja-JP" dirty="0"/>
        </a:p>
      </dgm:t>
    </dgm:pt>
    <dgm:pt modelId="{0AFB21D2-539F-429F-99E4-83D1623DA9E9}" type="parTrans" cxnId="{FCBDBC58-F8A8-41AA-9BD0-527C11D02F0C}">
      <dgm:prSet/>
      <dgm:spPr/>
      <dgm:t>
        <a:bodyPr/>
        <a:lstStyle/>
        <a:p>
          <a:endParaRPr kumimoji="1" lang="ja-JP" altLang="en-US"/>
        </a:p>
      </dgm:t>
    </dgm:pt>
    <dgm:pt modelId="{FCB48C7A-FBFB-47C0-B2C1-6DC60587D181}" type="sibTrans" cxnId="{FCBDBC58-F8A8-41AA-9BD0-527C11D02F0C}">
      <dgm:prSet/>
      <dgm:spPr/>
      <dgm:t>
        <a:bodyPr/>
        <a:lstStyle/>
        <a:p>
          <a:endParaRPr kumimoji="1" lang="ja-JP" altLang="en-US"/>
        </a:p>
      </dgm:t>
    </dgm:pt>
    <dgm:pt modelId="{7699BE22-F497-4282-8979-08F7A3C029E9}">
      <dgm:prSet/>
      <dgm:spPr/>
      <dgm:t>
        <a:bodyPr/>
        <a:lstStyle/>
        <a:p>
          <a:pPr rtl="0"/>
          <a:r>
            <a:rPr kumimoji="1" lang="en-US" dirty="0" smtClean="0"/>
            <a:t>2013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リピート率</a:t>
          </a:r>
          <a:r>
            <a:rPr kumimoji="1" lang="en-US" dirty="0" smtClean="0"/>
            <a:t>31</a:t>
          </a:r>
          <a:r>
            <a:rPr kumimoji="1" lang="ja-JP" dirty="0" smtClean="0"/>
            <a:t>％</a:t>
          </a:r>
          <a:endParaRPr lang="ja-JP" dirty="0"/>
        </a:p>
      </dgm:t>
    </dgm:pt>
    <dgm:pt modelId="{14961AE1-AB44-43E7-98CE-D9E1A3E0779F}" type="parTrans" cxnId="{BF2E9D6F-EA93-4AA1-A857-845C6E8E362E}">
      <dgm:prSet/>
      <dgm:spPr/>
      <dgm:t>
        <a:bodyPr/>
        <a:lstStyle/>
        <a:p>
          <a:endParaRPr kumimoji="1" lang="ja-JP" altLang="en-US"/>
        </a:p>
      </dgm:t>
    </dgm:pt>
    <dgm:pt modelId="{BAE63C5F-7CE7-452D-8C2A-596B543CF7EB}" type="sibTrans" cxnId="{BF2E9D6F-EA93-4AA1-A857-845C6E8E362E}">
      <dgm:prSet/>
      <dgm:spPr/>
      <dgm:t>
        <a:bodyPr/>
        <a:lstStyle/>
        <a:p>
          <a:endParaRPr kumimoji="1" lang="ja-JP" altLang="en-US"/>
        </a:p>
      </dgm:t>
    </dgm:pt>
    <dgm:pt modelId="{C2EE156A-7B83-4850-9C5F-48DAC3A3C3E0}">
      <dgm:prSet/>
      <dgm:spPr/>
      <dgm:t>
        <a:bodyPr/>
        <a:lstStyle/>
        <a:p>
          <a:pPr rtl="0"/>
          <a:r>
            <a:rPr kumimoji="1" lang="ja-JP" smtClean="0"/>
            <a:t>売上金額の伸び悩み</a:t>
          </a:r>
          <a:endParaRPr lang="ja-JP"/>
        </a:p>
      </dgm:t>
    </dgm:pt>
    <dgm:pt modelId="{A9DD5396-5674-4559-95E7-C921CF73E705}" type="parTrans" cxnId="{621ECCA9-167D-4DA1-8441-184D5D214181}">
      <dgm:prSet/>
      <dgm:spPr/>
      <dgm:t>
        <a:bodyPr/>
        <a:lstStyle/>
        <a:p>
          <a:endParaRPr kumimoji="1" lang="ja-JP" altLang="en-US"/>
        </a:p>
      </dgm:t>
    </dgm:pt>
    <dgm:pt modelId="{3AC4758F-C64D-4695-8E95-D31038A3A84C}" type="sibTrans" cxnId="{621ECCA9-167D-4DA1-8441-184D5D214181}">
      <dgm:prSet/>
      <dgm:spPr/>
      <dgm:t>
        <a:bodyPr/>
        <a:lstStyle/>
        <a:p>
          <a:endParaRPr kumimoji="1" lang="ja-JP" altLang="en-US"/>
        </a:p>
      </dgm:t>
    </dgm:pt>
    <dgm:pt modelId="{8B3D270F-874B-4C0D-84A4-616605D4EB2E}">
      <dgm:prSet/>
      <dgm:spPr/>
      <dgm:t>
        <a:bodyPr/>
        <a:lstStyle/>
        <a:p>
          <a:pPr rtl="0"/>
          <a:r>
            <a:rPr kumimoji="1" lang="en-US" dirty="0" smtClean="0"/>
            <a:t>2012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売上金額</a:t>
          </a:r>
          <a:r>
            <a:rPr kumimoji="1" lang="en-US" dirty="0" smtClean="0"/>
            <a:t>135,600</a:t>
          </a:r>
          <a:r>
            <a:rPr kumimoji="1" lang="ja-JP" dirty="0" smtClean="0"/>
            <a:t>千円、前年比</a:t>
          </a:r>
          <a:r>
            <a:rPr kumimoji="1" lang="en-US" dirty="0" smtClean="0"/>
            <a:t>99</a:t>
          </a:r>
          <a:r>
            <a:rPr kumimoji="1" lang="ja-JP" dirty="0" smtClean="0"/>
            <a:t>％</a:t>
          </a:r>
          <a:endParaRPr lang="ja-JP" dirty="0"/>
        </a:p>
      </dgm:t>
    </dgm:pt>
    <dgm:pt modelId="{99C5511D-9A80-4330-B8CB-71195DA20A87}" type="parTrans" cxnId="{1529AA22-2930-4DC9-AD5F-830DB6FE1D3F}">
      <dgm:prSet/>
      <dgm:spPr/>
      <dgm:t>
        <a:bodyPr/>
        <a:lstStyle/>
        <a:p>
          <a:endParaRPr kumimoji="1" lang="ja-JP" altLang="en-US"/>
        </a:p>
      </dgm:t>
    </dgm:pt>
    <dgm:pt modelId="{13832F29-4954-4093-8A94-E054F93DB954}" type="sibTrans" cxnId="{1529AA22-2930-4DC9-AD5F-830DB6FE1D3F}">
      <dgm:prSet/>
      <dgm:spPr/>
      <dgm:t>
        <a:bodyPr/>
        <a:lstStyle/>
        <a:p>
          <a:endParaRPr kumimoji="1" lang="ja-JP" altLang="en-US"/>
        </a:p>
      </dgm:t>
    </dgm:pt>
    <dgm:pt modelId="{D8DE5D9B-F24E-49CD-A019-4FAB9CF859DA}">
      <dgm:prSet/>
      <dgm:spPr/>
      <dgm:t>
        <a:bodyPr/>
        <a:lstStyle/>
        <a:p>
          <a:pPr rtl="0"/>
          <a:r>
            <a:rPr kumimoji="1" lang="en-US" dirty="0" smtClean="0"/>
            <a:t>2013</a:t>
          </a:r>
          <a:r>
            <a:rPr kumimoji="1" lang="ja-JP" dirty="0" smtClean="0"/>
            <a:t>年度</a:t>
          </a:r>
          <a:r>
            <a:rPr kumimoji="1" lang="en-US" altLang="ja-JP" dirty="0" smtClean="0"/>
            <a:t> </a:t>
          </a:r>
          <a:r>
            <a:rPr kumimoji="1" lang="ja-JP" dirty="0" smtClean="0"/>
            <a:t>売上金額</a:t>
          </a:r>
          <a:r>
            <a:rPr kumimoji="1" lang="en-US" dirty="0" smtClean="0"/>
            <a:t>132,500</a:t>
          </a:r>
          <a:r>
            <a:rPr kumimoji="1" lang="ja-JP" dirty="0" smtClean="0"/>
            <a:t>千円、前年比</a:t>
          </a:r>
          <a:r>
            <a:rPr kumimoji="1" lang="en-US" dirty="0" smtClean="0"/>
            <a:t>98</a:t>
          </a:r>
          <a:r>
            <a:rPr kumimoji="1" lang="ja-JP" dirty="0" smtClean="0"/>
            <a:t>％</a:t>
          </a:r>
          <a:endParaRPr lang="ja-JP" dirty="0"/>
        </a:p>
      </dgm:t>
    </dgm:pt>
    <dgm:pt modelId="{098DD6B6-722B-4B48-AFC9-482B75A85F0D}" type="parTrans" cxnId="{E578C96C-E760-4D03-9168-EDD13F47B6EC}">
      <dgm:prSet/>
      <dgm:spPr/>
      <dgm:t>
        <a:bodyPr/>
        <a:lstStyle/>
        <a:p>
          <a:endParaRPr kumimoji="1" lang="ja-JP" altLang="en-US"/>
        </a:p>
      </dgm:t>
    </dgm:pt>
    <dgm:pt modelId="{665860AD-5ACC-4A9C-A1A9-8B83B08856D6}" type="sibTrans" cxnId="{E578C96C-E760-4D03-9168-EDD13F47B6EC}">
      <dgm:prSet/>
      <dgm:spPr/>
      <dgm:t>
        <a:bodyPr/>
        <a:lstStyle/>
        <a:p>
          <a:endParaRPr kumimoji="1" lang="ja-JP" altLang="en-US"/>
        </a:p>
      </dgm:t>
    </dgm:pt>
    <dgm:pt modelId="{7358A0C2-1D2B-438A-9294-45E1F0347BAF}" type="pres">
      <dgm:prSet presAssocID="{1A3823ED-2D9E-4031-8406-89992CC4E52A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9FC9C8F-505C-4945-9947-F93301A74ED4}" type="pres">
      <dgm:prSet presAssocID="{1A3823ED-2D9E-4031-8406-89992CC4E52A}" presName="dummyMaxCanvas" presStyleCnt="0">
        <dgm:presLayoutVars/>
      </dgm:prSet>
      <dgm:spPr/>
      <dgm:t>
        <a:bodyPr/>
        <a:lstStyle/>
        <a:p>
          <a:endParaRPr kumimoji="1" lang="ja-JP" altLang="en-US"/>
        </a:p>
      </dgm:t>
    </dgm:pt>
    <dgm:pt modelId="{060E8C44-4433-4085-8B20-B08A0B2A70D7}" type="pres">
      <dgm:prSet presAssocID="{1A3823ED-2D9E-4031-8406-89992CC4E52A}" presName="ThreeNodes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C02F408-3709-4481-8B64-1DD3DC24F533}" type="pres">
      <dgm:prSet presAssocID="{1A3823ED-2D9E-4031-8406-89992CC4E52A}" presName="ThreeNodes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B519379-8F00-47EF-8615-3E3F479516CF}" type="pres">
      <dgm:prSet presAssocID="{1A3823ED-2D9E-4031-8406-89992CC4E52A}" presName="ThreeNodes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DC3A123F-9972-4130-8D13-E1B2A94D9960}" type="pres">
      <dgm:prSet presAssocID="{1A3823ED-2D9E-4031-8406-89992CC4E52A}" presName="ThreeConn_1-2" presStyleLbl="f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347A676-3317-4979-A7A0-869AB97A2855}" type="pres">
      <dgm:prSet presAssocID="{1A3823ED-2D9E-4031-8406-89992CC4E52A}" presName="ThreeConn_2-3" presStyleLbl="f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29B5CDD-07D7-4794-A204-C85D189AF7A4}" type="pres">
      <dgm:prSet presAssocID="{1A3823ED-2D9E-4031-8406-89992CC4E52A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727BA95C-C533-4DF9-8480-65ACCFA388DF}" type="pres">
      <dgm:prSet presAssocID="{1A3823ED-2D9E-4031-8406-89992CC4E52A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66BC7D9-0522-4464-A9C5-3B0382F4A5D2}" type="pres">
      <dgm:prSet presAssocID="{1A3823ED-2D9E-4031-8406-89992CC4E52A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621ECCA9-167D-4DA1-8441-184D5D214181}" srcId="{1A3823ED-2D9E-4031-8406-89992CC4E52A}" destId="{C2EE156A-7B83-4850-9C5F-48DAC3A3C3E0}" srcOrd="2" destOrd="0" parTransId="{A9DD5396-5674-4559-95E7-C921CF73E705}" sibTransId="{3AC4758F-C64D-4695-8E95-D31038A3A84C}"/>
    <dgm:cxn modelId="{37497653-0C53-4027-9368-1FDE569F4200}" type="presOf" srcId="{D8DE5D9B-F24E-49CD-A019-4FAB9CF859DA}" destId="{866BC7D9-0522-4464-A9C5-3B0382F4A5D2}" srcOrd="1" destOrd="2" presId="urn:microsoft.com/office/officeart/2005/8/layout/vProcess5"/>
    <dgm:cxn modelId="{FCBDBC58-F8A8-41AA-9BD0-527C11D02F0C}" srcId="{3079F74E-7A92-4A58-91DB-28021905DCBE}" destId="{6A3DE804-139D-4264-AB12-9918FBEBB4D5}" srcOrd="0" destOrd="0" parTransId="{0AFB21D2-539F-429F-99E4-83D1623DA9E9}" sibTransId="{FCB48C7A-FBFB-47C0-B2C1-6DC60587D181}"/>
    <dgm:cxn modelId="{BF2E9D6F-EA93-4AA1-A857-845C6E8E362E}" srcId="{3079F74E-7A92-4A58-91DB-28021905DCBE}" destId="{7699BE22-F497-4282-8979-08F7A3C029E9}" srcOrd="1" destOrd="0" parTransId="{14961AE1-AB44-43E7-98CE-D9E1A3E0779F}" sibTransId="{BAE63C5F-7CE7-452D-8C2A-596B543CF7EB}"/>
    <dgm:cxn modelId="{F4D8A2D5-8D71-4702-9340-D6C7443A8571}" srcId="{1A3823ED-2D9E-4031-8406-89992CC4E52A}" destId="{9F1F4656-948E-405A-812F-07C504A80097}" srcOrd="0" destOrd="0" parTransId="{10674DE6-7B50-4B81-8967-E3B296642E1B}" sibTransId="{68EA8313-1124-4FBF-BB8B-926C1BFBF469}"/>
    <dgm:cxn modelId="{7EEF6A38-72FF-4D3C-9D18-6A379D819F25}" srcId="{1A3823ED-2D9E-4031-8406-89992CC4E52A}" destId="{3079F74E-7A92-4A58-91DB-28021905DCBE}" srcOrd="1" destOrd="0" parTransId="{1381CA86-542E-46B5-9150-D0EFDE27F427}" sibTransId="{14F2F76D-3BE8-46EB-98FC-8DE13BFF9359}"/>
    <dgm:cxn modelId="{4A2E5B51-B294-47AC-B8C0-01B1991EA4B2}" type="presOf" srcId="{9F1F4656-948E-405A-812F-07C504A80097}" destId="{129B5CDD-07D7-4794-A204-C85D189AF7A4}" srcOrd="1" destOrd="0" presId="urn:microsoft.com/office/officeart/2005/8/layout/vProcess5"/>
    <dgm:cxn modelId="{52A5A06F-3CB9-4D55-8A41-9CC880B4CA06}" type="presOf" srcId="{C2EE156A-7B83-4850-9C5F-48DAC3A3C3E0}" destId="{FB519379-8F00-47EF-8615-3E3F479516CF}" srcOrd="0" destOrd="0" presId="urn:microsoft.com/office/officeart/2005/8/layout/vProcess5"/>
    <dgm:cxn modelId="{699B1A19-079C-4EAA-A182-46A85EBB4D93}" srcId="{9F1F4656-948E-405A-812F-07C504A80097}" destId="{294A9848-3A43-4BF1-A255-AE5ACA0E2D27}" srcOrd="0" destOrd="0" parTransId="{EBB6B1D6-7F2A-4646-B7D6-CC9730CA3FD2}" sibTransId="{537ACA50-54CB-4889-BB79-10A15A9D2E28}"/>
    <dgm:cxn modelId="{0638BB51-3E0A-4FA5-83AB-7EC771334136}" type="presOf" srcId="{1A3823ED-2D9E-4031-8406-89992CC4E52A}" destId="{7358A0C2-1D2B-438A-9294-45E1F0347BAF}" srcOrd="0" destOrd="0" presId="urn:microsoft.com/office/officeart/2005/8/layout/vProcess5"/>
    <dgm:cxn modelId="{292D7D18-A2C0-44FE-8BC0-8625F750577C}" type="presOf" srcId="{7699BE22-F497-4282-8979-08F7A3C029E9}" destId="{727BA95C-C533-4DF9-8480-65ACCFA388DF}" srcOrd="1" destOrd="2" presId="urn:microsoft.com/office/officeart/2005/8/layout/vProcess5"/>
    <dgm:cxn modelId="{8A4380CD-F4FB-4F05-ADC1-BB84AB0077E8}" type="presOf" srcId="{8B3D270F-874B-4C0D-84A4-616605D4EB2E}" destId="{FB519379-8F00-47EF-8615-3E3F479516CF}" srcOrd="0" destOrd="1" presId="urn:microsoft.com/office/officeart/2005/8/layout/vProcess5"/>
    <dgm:cxn modelId="{882AF6E1-6D6E-424D-ADDC-2FFB4D862CF3}" type="presOf" srcId="{8B3D270F-874B-4C0D-84A4-616605D4EB2E}" destId="{866BC7D9-0522-4464-A9C5-3B0382F4A5D2}" srcOrd="1" destOrd="1" presId="urn:microsoft.com/office/officeart/2005/8/layout/vProcess5"/>
    <dgm:cxn modelId="{655EA965-F883-4970-B13E-7BADDB4E7A93}" type="presOf" srcId="{C2EE156A-7B83-4850-9C5F-48DAC3A3C3E0}" destId="{866BC7D9-0522-4464-A9C5-3B0382F4A5D2}" srcOrd="1" destOrd="0" presId="urn:microsoft.com/office/officeart/2005/8/layout/vProcess5"/>
    <dgm:cxn modelId="{8A43B539-7B16-45ED-B3D5-74A41432AC5E}" type="presOf" srcId="{3079F74E-7A92-4A58-91DB-28021905DCBE}" destId="{BC02F408-3709-4481-8B64-1DD3DC24F533}" srcOrd="0" destOrd="0" presId="urn:microsoft.com/office/officeart/2005/8/layout/vProcess5"/>
    <dgm:cxn modelId="{028B9CE1-8994-4EFA-9DC7-426B4F2CD749}" type="presOf" srcId="{3079F74E-7A92-4A58-91DB-28021905DCBE}" destId="{727BA95C-C533-4DF9-8480-65ACCFA388DF}" srcOrd="1" destOrd="0" presId="urn:microsoft.com/office/officeart/2005/8/layout/vProcess5"/>
    <dgm:cxn modelId="{719ED2CA-DEA5-4AE0-B0D0-678580C01240}" type="presOf" srcId="{294A9848-3A43-4BF1-A255-AE5ACA0E2D27}" destId="{129B5CDD-07D7-4794-A204-C85D189AF7A4}" srcOrd="1" destOrd="1" presId="urn:microsoft.com/office/officeart/2005/8/layout/vProcess5"/>
    <dgm:cxn modelId="{7148C688-89D2-4741-8D10-1999364E5BBF}" type="presOf" srcId="{14F2F76D-3BE8-46EB-98FC-8DE13BFF9359}" destId="{2347A676-3317-4979-A7A0-869AB97A2855}" srcOrd="0" destOrd="0" presId="urn:microsoft.com/office/officeart/2005/8/layout/vProcess5"/>
    <dgm:cxn modelId="{65AAB3D6-3B0D-420F-9CE0-C12A06BEC049}" type="presOf" srcId="{6A3DE804-139D-4264-AB12-9918FBEBB4D5}" destId="{727BA95C-C533-4DF9-8480-65ACCFA388DF}" srcOrd="1" destOrd="1" presId="urn:microsoft.com/office/officeart/2005/8/layout/vProcess5"/>
    <dgm:cxn modelId="{087168C1-CE9E-41AB-AD6F-844F17F6547A}" type="presOf" srcId="{7699BE22-F497-4282-8979-08F7A3C029E9}" destId="{BC02F408-3709-4481-8B64-1DD3DC24F533}" srcOrd="0" destOrd="2" presId="urn:microsoft.com/office/officeart/2005/8/layout/vProcess5"/>
    <dgm:cxn modelId="{E578C96C-E760-4D03-9168-EDD13F47B6EC}" srcId="{C2EE156A-7B83-4850-9C5F-48DAC3A3C3E0}" destId="{D8DE5D9B-F24E-49CD-A019-4FAB9CF859DA}" srcOrd="1" destOrd="0" parTransId="{098DD6B6-722B-4B48-AFC9-482B75A85F0D}" sibTransId="{665860AD-5ACC-4A9C-A1A9-8B83B08856D6}"/>
    <dgm:cxn modelId="{86FF1EE7-BEE0-495C-9401-21C04D973A05}" type="presOf" srcId="{6A3DE804-139D-4264-AB12-9918FBEBB4D5}" destId="{BC02F408-3709-4481-8B64-1DD3DC24F533}" srcOrd="0" destOrd="1" presId="urn:microsoft.com/office/officeart/2005/8/layout/vProcess5"/>
    <dgm:cxn modelId="{1529AA22-2930-4DC9-AD5F-830DB6FE1D3F}" srcId="{C2EE156A-7B83-4850-9C5F-48DAC3A3C3E0}" destId="{8B3D270F-874B-4C0D-84A4-616605D4EB2E}" srcOrd="0" destOrd="0" parTransId="{99C5511D-9A80-4330-B8CB-71195DA20A87}" sibTransId="{13832F29-4954-4093-8A94-E054F93DB954}"/>
    <dgm:cxn modelId="{5E568541-B109-4DD2-89C8-8182D9EF166E}" type="presOf" srcId="{D8DE5D9B-F24E-49CD-A019-4FAB9CF859DA}" destId="{FB519379-8F00-47EF-8615-3E3F479516CF}" srcOrd="0" destOrd="2" presId="urn:microsoft.com/office/officeart/2005/8/layout/vProcess5"/>
    <dgm:cxn modelId="{806CE536-0972-4A90-B93A-FA7F8FC262E4}" type="presOf" srcId="{68EA8313-1124-4FBF-BB8B-926C1BFBF469}" destId="{DC3A123F-9972-4130-8D13-E1B2A94D9960}" srcOrd="0" destOrd="0" presId="urn:microsoft.com/office/officeart/2005/8/layout/vProcess5"/>
    <dgm:cxn modelId="{6B126F0E-05E6-4883-9EB7-3BC441106A2D}" type="presOf" srcId="{9F1F4656-948E-405A-812F-07C504A80097}" destId="{060E8C44-4433-4085-8B20-B08A0B2A70D7}" srcOrd="0" destOrd="0" presId="urn:microsoft.com/office/officeart/2005/8/layout/vProcess5"/>
    <dgm:cxn modelId="{1A8E1AA3-3D0D-4877-98C2-391701E8DBF9}" type="presOf" srcId="{294A9848-3A43-4BF1-A255-AE5ACA0E2D27}" destId="{060E8C44-4433-4085-8B20-B08A0B2A70D7}" srcOrd="0" destOrd="1" presId="urn:microsoft.com/office/officeart/2005/8/layout/vProcess5"/>
    <dgm:cxn modelId="{0405B6FB-22D7-4BAA-B964-841F624A2A47}" type="presParOf" srcId="{7358A0C2-1D2B-438A-9294-45E1F0347BAF}" destId="{39FC9C8F-505C-4945-9947-F93301A74ED4}" srcOrd="0" destOrd="0" presId="urn:microsoft.com/office/officeart/2005/8/layout/vProcess5"/>
    <dgm:cxn modelId="{85B37BFD-B897-4497-92C3-57E3C952521E}" type="presParOf" srcId="{7358A0C2-1D2B-438A-9294-45E1F0347BAF}" destId="{060E8C44-4433-4085-8B20-B08A0B2A70D7}" srcOrd="1" destOrd="0" presId="urn:microsoft.com/office/officeart/2005/8/layout/vProcess5"/>
    <dgm:cxn modelId="{EA50328D-A349-47E5-8A44-0723E1C9FBD3}" type="presParOf" srcId="{7358A0C2-1D2B-438A-9294-45E1F0347BAF}" destId="{BC02F408-3709-4481-8B64-1DD3DC24F533}" srcOrd="2" destOrd="0" presId="urn:microsoft.com/office/officeart/2005/8/layout/vProcess5"/>
    <dgm:cxn modelId="{F6D690D2-E273-4DC0-A698-5A4713352633}" type="presParOf" srcId="{7358A0C2-1D2B-438A-9294-45E1F0347BAF}" destId="{FB519379-8F00-47EF-8615-3E3F479516CF}" srcOrd="3" destOrd="0" presId="urn:microsoft.com/office/officeart/2005/8/layout/vProcess5"/>
    <dgm:cxn modelId="{4CC5B239-A448-4E91-8660-2AB41696AD1F}" type="presParOf" srcId="{7358A0C2-1D2B-438A-9294-45E1F0347BAF}" destId="{DC3A123F-9972-4130-8D13-E1B2A94D9960}" srcOrd="4" destOrd="0" presId="urn:microsoft.com/office/officeart/2005/8/layout/vProcess5"/>
    <dgm:cxn modelId="{E856CAE7-DEA5-47E9-AB42-47C6619238CF}" type="presParOf" srcId="{7358A0C2-1D2B-438A-9294-45E1F0347BAF}" destId="{2347A676-3317-4979-A7A0-869AB97A2855}" srcOrd="5" destOrd="0" presId="urn:microsoft.com/office/officeart/2005/8/layout/vProcess5"/>
    <dgm:cxn modelId="{90C00725-9F8A-492D-9B97-C9408ED6DDEA}" type="presParOf" srcId="{7358A0C2-1D2B-438A-9294-45E1F0347BAF}" destId="{129B5CDD-07D7-4794-A204-C85D189AF7A4}" srcOrd="6" destOrd="0" presId="urn:microsoft.com/office/officeart/2005/8/layout/vProcess5"/>
    <dgm:cxn modelId="{39058B4F-69C5-45C6-9953-B73D57D953A3}" type="presParOf" srcId="{7358A0C2-1D2B-438A-9294-45E1F0347BAF}" destId="{727BA95C-C533-4DF9-8480-65ACCFA388DF}" srcOrd="7" destOrd="0" presId="urn:microsoft.com/office/officeart/2005/8/layout/vProcess5"/>
    <dgm:cxn modelId="{A3B14E71-9402-4A4F-A7C9-91547B19457C}" type="presParOf" srcId="{7358A0C2-1D2B-438A-9294-45E1F0347BAF}" destId="{866BC7D9-0522-4464-A9C5-3B0382F4A5D2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0ADAB4F-1F90-4313-BF54-F4A1B3B27E60}" type="doc">
      <dgm:prSet loTypeId="urn:microsoft.com/office/officeart/2005/8/layout/radial6" loCatId="cycle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7347895A-C4E1-4E95-ABAD-EAAFC8EBEE6C}">
      <dgm:prSet phldrT="[テキスト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ja-JP" altLang="en-US" sz="2200" dirty="0" smtClean="0"/>
            <a:t>既存顧客の中心層</a:t>
          </a:r>
          <a:endParaRPr lang="ja-JP" altLang="en-US" sz="2200" dirty="0"/>
        </a:p>
      </dgm:t>
    </dgm:pt>
    <dgm:pt modelId="{0A732B7C-BA1C-4900-AD68-D3A4A2C8CB55}" type="parTrans" cxnId="{07877F05-5047-40A0-8EBC-CFEF7E7E5329}">
      <dgm:prSet/>
      <dgm:spPr/>
      <dgm:t>
        <a:bodyPr/>
        <a:lstStyle/>
        <a:p>
          <a:endParaRPr lang="ja-JP" altLang="en-US"/>
        </a:p>
      </dgm:t>
    </dgm:pt>
    <dgm:pt modelId="{FE2E2D32-0BD1-498F-B488-C3E8F485A980}" type="sibTrans" cxnId="{07877F05-5047-40A0-8EBC-CFEF7E7E5329}">
      <dgm:prSet/>
      <dgm:spPr/>
      <dgm:t>
        <a:bodyPr/>
        <a:lstStyle/>
        <a:p>
          <a:endParaRPr lang="ja-JP" altLang="en-US"/>
        </a:p>
      </dgm:t>
    </dgm:pt>
    <dgm:pt modelId="{08B215A3-6D3B-444E-BC16-650E98799466}">
      <dgm:prSet phldrT="[テキスト]" custT="1"/>
      <dgm:spPr/>
      <dgm:t>
        <a:bodyPr/>
        <a:lstStyle/>
        <a:p>
          <a:r>
            <a:rPr lang="en-US" altLang="ja-JP" sz="2000" dirty="0" smtClean="0"/>
            <a:t>20</a:t>
          </a:r>
          <a:r>
            <a:rPr lang="ja-JP" altLang="en-US" sz="2000" dirty="0" smtClean="0"/>
            <a:t>～</a:t>
          </a:r>
          <a:r>
            <a:rPr lang="en-US" altLang="ja-JP" sz="2000" dirty="0" smtClean="0"/>
            <a:t>40</a:t>
          </a:r>
          <a:r>
            <a:rPr lang="ja-JP" altLang="en-US" sz="2000" dirty="0" smtClean="0"/>
            <a:t>歳代</a:t>
          </a:r>
          <a:endParaRPr lang="ja-JP" altLang="en-US" sz="2000" dirty="0"/>
        </a:p>
      </dgm:t>
    </dgm:pt>
    <dgm:pt modelId="{2CEE7FF8-085E-41AD-9BD5-F030AFAFE00F}" type="parTrans" cxnId="{49BA4FA0-BD42-40E5-B6A2-3E8623983F6F}">
      <dgm:prSet/>
      <dgm:spPr/>
      <dgm:t>
        <a:bodyPr/>
        <a:lstStyle/>
        <a:p>
          <a:endParaRPr lang="ja-JP" altLang="en-US"/>
        </a:p>
      </dgm:t>
    </dgm:pt>
    <dgm:pt modelId="{0E968D67-E1AF-4562-BCB1-A3CA8A90BA6A}" type="sibTrans" cxnId="{49BA4FA0-BD42-40E5-B6A2-3E8623983F6F}">
      <dgm:prSet/>
      <dgm:spPr/>
      <dgm:t>
        <a:bodyPr/>
        <a:lstStyle/>
        <a:p>
          <a:endParaRPr lang="ja-JP" altLang="en-US"/>
        </a:p>
      </dgm:t>
    </dgm:pt>
    <dgm:pt modelId="{ED8BC839-E4F8-4C45-BDAB-6F98F4959DCD}">
      <dgm:prSet phldrT="[テキスト]" custT="1"/>
      <dgm:spPr/>
      <dgm:t>
        <a:bodyPr/>
        <a:lstStyle/>
        <a:p>
          <a:r>
            <a:rPr lang="ja-JP" altLang="en-US" sz="2000" dirty="0" smtClean="0"/>
            <a:t>女性</a:t>
          </a:r>
          <a:endParaRPr lang="ja-JP" altLang="en-US" sz="2000" dirty="0"/>
        </a:p>
      </dgm:t>
    </dgm:pt>
    <dgm:pt modelId="{2278AD69-DCA7-4975-A9DA-124B78E3977C}" type="parTrans" cxnId="{36FF9FA9-0236-4AE1-B90E-A49B4DB08FD6}">
      <dgm:prSet/>
      <dgm:spPr/>
      <dgm:t>
        <a:bodyPr/>
        <a:lstStyle/>
        <a:p>
          <a:endParaRPr lang="ja-JP" altLang="en-US"/>
        </a:p>
      </dgm:t>
    </dgm:pt>
    <dgm:pt modelId="{F544E100-FBFE-450F-AAFC-8A53367B5F78}" type="sibTrans" cxnId="{36FF9FA9-0236-4AE1-B90E-A49B4DB08FD6}">
      <dgm:prSet/>
      <dgm:spPr/>
      <dgm:t>
        <a:bodyPr/>
        <a:lstStyle/>
        <a:p>
          <a:endParaRPr lang="ja-JP" altLang="en-US"/>
        </a:p>
      </dgm:t>
    </dgm:pt>
    <dgm:pt modelId="{5D413775-2CCB-4414-8314-37477CF97897}">
      <dgm:prSet phldrT="[テキスト]" custT="1"/>
      <dgm:spPr/>
      <dgm:t>
        <a:bodyPr/>
        <a:lstStyle/>
        <a:p>
          <a:r>
            <a:rPr lang="ja-JP" altLang="en-US" sz="2000" dirty="0" smtClean="0"/>
            <a:t>会社員</a:t>
          </a:r>
          <a:endParaRPr lang="ja-JP" altLang="en-US" sz="2000" dirty="0"/>
        </a:p>
      </dgm:t>
    </dgm:pt>
    <dgm:pt modelId="{8E9E8010-3838-4654-8431-FB551E189955}" type="parTrans" cxnId="{666DD941-04FB-4FA4-881E-C039E080B852}">
      <dgm:prSet/>
      <dgm:spPr/>
      <dgm:t>
        <a:bodyPr/>
        <a:lstStyle/>
        <a:p>
          <a:endParaRPr lang="ja-JP" altLang="en-US"/>
        </a:p>
      </dgm:t>
    </dgm:pt>
    <dgm:pt modelId="{316AB23B-04EB-48E2-BC89-F5B9C1D62B02}" type="sibTrans" cxnId="{666DD941-04FB-4FA4-881E-C039E080B852}">
      <dgm:prSet/>
      <dgm:spPr/>
      <dgm:t>
        <a:bodyPr/>
        <a:lstStyle/>
        <a:p>
          <a:endParaRPr lang="ja-JP" altLang="en-US"/>
        </a:p>
      </dgm:t>
    </dgm:pt>
    <dgm:pt modelId="{6D60390A-68ED-4AAF-B586-FCC99F29FC1B}" type="pres">
      <dgm:prSet presAssocID="{B0ADAB4F-1F90-4313-BF54-F4A1B3B27E6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A6B26EE8-740D-4182-AFB0-DFD9A2825B33}" type="pres">
      <dgm:prSet presAssocID="{7347895A-C4E1-4E95-ABAD-EAAFC8EBEE6C}" presName="centerShape" presStyleLbl="node0" presStyleIdx="0" presStyleCnt="1"/>
      <dgm:spPr/>
      <dgm:t>
        <a:bodyPr/>
        <a:lstStyle/>
        <a:p>
          <a:endParaRPr kumimoji="1" lang="ja-JP" altLang="en-US"/>
        </a:p>
      </dgm:t>
    </dgm:pt>
    <dgm:pt modelId="{8290E133-EA70-4EB3-8F80-75527257EEDA}" type="pres">
      <dgm:prSet presAssocID="{08B215A3-6D3B-444E-BC16-650E9879946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65678B2-AD08-4538-A1F9-6A004EDF71B4}" type="pres">
      <dgm:prSet presAssocID="{08B215A3-6D3B-444E-BC16-650E98799466}" presName="dummy" presStyleCnt="0"/>
      <dgm:spPr/>
      <dgm:t>
        <a:bodyPr/>
        <a:lstStyle/>
        <a:p>
          <a:endParaRPr kumimoji="1" lang="ja-JP" altLang="en-US"/>
        </a:p>
      </dgm:t>
    </dgm:pt>
    <dgm:pt modelId="{CB503A3D-CF5E-47EB-B22E-47D06E37D47B}" type="pres">
      <dgm:prSet presAssocID="{0E968D67-E1AF-4562-BCB1-A3CA8A90BA6A}" presName="sibTrans" presStyleLbl="sibTrans2D1" presStyleIdx="0" presStyleCnt="3"/>
      <dgm:spPr/>
      <dgm:t>
        <a:bodyPr/>
        <a:lstStyle/>
        <a:p>
          <a:endParaRPr kumimoji="1" lang="ja-JP" altLang="en-US"/>
        </a:p>
      </dgm:t>
    </dgm:pt>
    <dgm:pt modelId="{EA4512C4-E6BE-44CB-98C1-F26EB0362FC3}" type="pres">
      <dgm:prSet presAssocID="{ED8BC839-E4F8-4C45-BDAB-6F98F4959DCD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8DD2F57-0EB8-4157-8C00-7F79131CCD91}" type="pres">
      <dgm:prSet presAssocID="{ED8BC839-E4F8-4C45-BDAB-6F98F4959DCD}" presName="dummy" presStyleCnt="0"/>
      <dgm:spPr/>
      <dgm:t>
        <a:bodyPr/>
        <a:lstStyle/>
        <a:p>
          <a:endParaRPr kumimoji="1" lang="ja-JP" altLang="en-US"/>
        </a:p>
      </dgm:t>
    </dgm:pt>
    <dgm:pt modelId="{872C00F2-A1AA-49C6-AA66-AB23F63C11F7}" type="pres">
      <dgm:prSet presAssocID="{F544E100-FBFE-450F-AAFC-8A53367B5F78}" presName="sibTrans" presStyleLbl="sibTrans2D1" presStyleIdx="1" presStyleCnt="3"/>
      <dgm:spPr/>
      <dgm:t>
        <a:bodyPr/>
        <a:lstStyle/>
        <a:p>
          <a:endParaRPr kumimoji="1" lang="ja-JP" altLang="en-US"/>
        </a:p>
      </dgm:t>
    </dgm:pt>
    <dgm:pt modelId="{F6B2760D-BCC8-4675-8C94-872CDF6B4490}" type="pres">
      <dgm:prSet presAssocID="{5D413775-2CCB-4414-8314-37477CF97897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4D0CE333-8BA0-40C3-9E9B-F26C4A1D54CF}" type="pres">
      <dgm:prSet presAssocID="{5D413775-2CCB-4414-8314-37477CF97897}" presName="dummy" presStyleCnt="0"/>
      <dgm:spPr/>
      <dgm:t>
        <a:bodyPr/>
        <a:lstStyle/>
        <a:p>
          <a:endParaRPr kumimoji="1" lang="ja-JP" altLang="en-US"/>
        </a:p>
      </dgm:t>
    </dgm:pt>
    <dgm:pt modelId="{C02431F3-B879-4BEE-8806-E280BD1E2DA1}" type="pres">
      <dgm:prSet presAssocID="{316AB23B-04EB-48E2-BC89-F5B9C1D62B02}" presName="sibTrans" presStyleLbl="sibTrans2D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36FF9FA9-0236-4AE1-B90E-A49B4DB08FD6}" srcId="{7347895A-C4E1-4E95-ABAD-EAAFC8EBEE6C}" destId="{ED8BC839-E4F8-4C45-BDAB-6F98F4959DCD}" srcOrd="1" destOrd="0" parTransId="{2278AD69-DCA7-4975-A9DA-124B78E3977C}" sibTransId="{F544E100-FBFE-450F-AAFC-8A53367B5F78}"/>
    <dgm:cxn modelId="{9CE8909E-E31B-44A2-8E08-84C5E73A0FA2}" type="presOf" srcId="{5D413775-2CCB-4414-8314-37477CF97897}" destId="{F6B2760D-BCC8-4675-8C94-872CDF6B4490}" srcOrd="0" destOrd="0" presId="urn:microsoft.com/office/officeart/2005/8/layout/radial6"/>
    <dgm:cxn modelId="{73F7BE33-387F-4648-9953-F87FE5A13A2A}" type="presOf" srcId="{F544E100-FBFE-450F-AAFC-8A53367B5F78}" destId="{872C00F2-A1AA-49C6-AA66-AB23F63C11F7}" srcOrd="0" destOrd="0" presId="urn:microsoft.com/office/officeart/2005/8/layout/radial6"/>
    <dgm:cxn modelId="{07877F05-5047-40A0-8EBC-CFEF7E7E5329}" srcId="{B0ADAB4F-1F90-4313-BF54-F4A1B3B27E60}" destId="{7347895A-C4E1-4E95-ABAD-EAAFC8EBEE6C}" srcOrd="0" destOrd="0" parTransId="{0A732B7C-BA1C-4900-AD68-D3A4A2C8CB55}" sibTransId="{FE2E2D32-0BD1-498F-B488-C3E8F485A980}"/>
    <dgm:cxn modelId="{73A8E97C-4A69-494B-89F6-9BFD868C0125}" type="presOf" srcId="{0E968D67-E1AF-4562-BCB1-A3CA8A90BA6A}" destId="{CB503A3D-CF5E-47EB-B22E-47D06E37D47B}" srcOrd="0" destOrd="0" presId="urn:microsoft.com/office/officeart/2005/8/layout/radial6"/>
    <dgm:cxn modelId="{49BA4FA0-BD42-40E5-B6A2-3E8623983F6F}" srcId="{7347895A-C4E1-4E95-ABAD-EAAFC8EBEE6C}" destId="{08B215A3-6D3B-444E-BC16-650E98799466}" srcOrd="0" destOrd="0" parTransId="{2CEE7FF8-085E-41AD-9BD5-F030AFAFE00F}" sibTransId="{0E968D67-E1AF-4562-BCB1-A3CA8A90BA6A}"/>
    <dgm:cxn modelId="{BED3097A-4E51-4822-A87C-2B11084875A0}" type="presOf" srcId="{316AB23B-04EB-48E2-BC89-F5B9C1D62B02}" destId="{C02431F3-B879-4BEE-8806-E280BD1E2DA1}" srcOrd="0" destOrd="0" presId="urn:microsoft.com/office/officeart/2005/8/layout/radial6"/>
    <dgm:cxn modelId="{F4197525-2F88-44A6-BB4E-5477981ED213}" type="presOf" srcId="{08B215A3-6D3B-444E-BC16-650E98799466}" destId="{8290E133-EA70-4EB3-8F80-75527257EEDA}" srcOrd="0" destOrd="0" presId="urn:microsoft.com/office/officeart/2005/8/layout/radial6"/>
    <dgm:cxn modelId="{6ED1F3CB-9D92-47BE-8915-5A84CCE63F4B}" type="presOf" srcId="{7347895A-C4E1-4E95-ABAD-EAAFC8EBEE6C}" destId="{A6B26EE8-740D-4182-AFB0-DFD9A2825B33}" srcOrd="0" destOrd="0" presId="urn:microsoft.com/office/officeart/2005/8/layout/radial6"/>
    <dgm:cxn modelId="{14DAA954-C959-4C43-BC8F-710D93F4D83F}" type="presOf" srcId="{ED8BC839-E4F8-4C45-BDAB-6F98F4959DCD}" destId="{EA4512C4-E6BE-44CB-98C1-F26EB0362FC3}" srcOrd="0" destOrd="0" presId="urn:microsoft.com/office/officeart/2005/8/layout/radial6"/>
    <dgm:cxn modelId="{666DD941-04FB-4FA4-881E-C039E080B852}" srcId="{7347895A-C4E1-4E95-ABAD-EAAFC8EBEE6C}" destId="{5D413775-2CCB-4414-8314-37477CF97897}" srcOrd="2" destOrd="0" parTransId="{8E9E8010-3838-4654-8431-FB551E189955}" sibTransId="{316AB23B-04EB-48E2-BC89-F5B9C1D62B02}"/>
    <dgm:cxn modelId="{92D3631B-C375-403E-A94C-4852304C08C4}" type="presOf" srcId="{B0ADAB4F-1F90-4313-BF54-F4A1B3B27E60}" destId="{6D60390A-68ED-4AAF-B586-FCC99F29FC1B}" srcOrd="0" destOrd="0" presId="urn:microsoft.com/office/officeart/2005/8/layout/radial6"/>
    <dgm:cxn modelId="{CB82677A-1E82-47F3-B614-BD5E194C9301}" type="presParOf" srcId="{6D60390A-68ED-4AAF-B586-FCC99F29FC1B}" destId="{A6B26EE8-740D-4182-AFB0-DFD9A2825B33}" srcOrd="0" destOrd="0" presId="urn:microsoft.com/office/officeart/2005/8/layout/radial6"/>
    <dgm:cxn modelId="{4B879277-2EDA-4B52-838E-94DEE74F37B3}" type="presParOf" srcId="{6D60390A-68ED-4AAF-B586-FCC99F29FC1B}" destId="{8290E133-EA70-4EB3-8F80-75527257EEDA}" srcOrd="1" destOrd="0" presId="urn:microsoft.com/office/officeart/2005/8/layout/radial6"/>
    <dgm:cxn modelId="{B9225A1D-F1D7-49FA-8623-9209458CFD14}" type="presParOf" srcId="{6D60390A-68ED-4AAF-B586-FCC99F29FC1B}" destId="{965678B2-AD08-4538-A1F9-6A004EDF71B4}" srcOrd="2" destOrd="0" presId="urn:microsoft.com/office/officeart/2005/8/layout/radial6"/>
    <dgm:cxn modelId="{A3A566BD-3816-4C97-98F4-C65BA8530C41}" type="presParOf" srcId="{6D60390A-68ED-4AAF-B586-FCC99F29FC1B}" destId="{CB503A3D-CF5E-47EB-B22E-47D06E37D47B}" srcOrd="3" destOrd="0" presId="urn:microsoft.com/office/officeart/2005/8/layout/radial6"/>
    <dgm:cxn modelId="{2949ECE1-B830-4811-9CF5-54783B85E9D7}" type="presParOf" srcId="{6D60390A-68ED-4AAF-B586-FCC99F29FC1B}" destId="{EA4512C4-E6BE-44CB-98C1-F26EB0362FC3}" srcOrd="4" destOrd="0" presId="urn:microsoft.com/office/officeart/2005/8/layout/radial6"/>
    <dgm:cxn modelId="{E1676B73-AB14-4631-BC62-65C00C5AC922}" type="presParOf" srcId="{6D60390A-68ED-4AAF-B586-FCC99F29FC1B}" destId="{B8DD2F57-0EB8-4157-8C00-7F79131CCD91}" srcOrd="5" destOrd="0" presId="urn:microsoft.com/office/officeart/2005/8/layout/radial6"/>
    <dgm:cxn modelId="{53239EEA-AFA3-4FC2-B469-687CE446245D}" type="presParOf" srcId="{6D60390A-68ED-4AAF-B586-FCC99F29FC1B}" destId="{872C00F2-A1AA-49C6-AA66-AB23F63C11F7}" srcOrd="6" destOrd="0" presId="urn:microsoft.com/office/officeart/2005/8/layout/radial6"/>
    <dgm:cxn modelId="{198ABE4A-7B7E-46AC-8A34-B0BC3CBB6463}" type="presParOf" srcId="{6D60390A-68ED-4AAF-B586-FCC99F29FC1B}" destId="{F6B2760D-BCC8-4675-8C94-872CDF6B4490}" srcOrd="7" destOrd="0" presId="urn:microsoft.com/office/officeart/2005/8/layout/radial6"/>
    <dgm:cxn modelId="{A5AF7996-EA98-4EFD-B382-1F66160F85B0}" type="presParOf" srcId="{6D60390A-68ED-4AAF-B586-FCC99F29FC1B}" destId="{4D0CE333-8BA0-40C3-9E9B-F26C4A1D54CF}" srcOrd="8" destOrd="0" presId="urn:microsoft.com/office/officeart/2005/8/layout/radial6"/>
    <dgm:cxn modelId="{731719D8-A22C-40DE-9D5F-A7942188B30C}" type="presParOf" srcId="{6D60390A-68ED-4AAF-B586-FCC99F29FC1B}" destId="{C02431F3-B879-4BEE-8806-E280BD1E2DA1}" srcOrd="9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4B9DBDA-11C1-492D-854A-CFF41F04DB98}" type="doc">
      <dgm:prSet loTypeId="urn:microsoft.com/office/officeart/2008/layout/VerticalCurvedList" loCatId="list" qsTypeId="urn:microsoft.com/office/officeart/2005/8/quickstyle/simple3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740C0236-FD43-4D6D-A8C1-1D20B10DD968}">
      <dgm:prSet phldrT="[テキスト]"/>
      <dgm:spPr/>
      <dgm:t>
        <a:bodyPr/>
        <a:lstStyle/>
        <a:p>
          <a:r>
            <a:rPr kumimoji="1" lang="ja-JP" altLang="en-US" dirty="0" smtClean="0"/>
            <a:t>忙しくても続けられる</a:t>
          </a:r>
          <a:endParaRPr kumimoji="1" lang="ja-JP" altLang="en-US" dirty="0"/>
        </a:p>
      </dgm:t>
    </dgm:pt>
    <dgm:pt modelId="{5C9D6BDD-B838-4EA2-A59A-28CC2FDEB4E8}" type="parTrans" cxnId="{378CF1F2-4055-4EE8-AE01-ACFF23D835CD}">
      <dgm:prSet/>
      <dgm:spPr/>
      <dgm:t>
        <a:bodyPr/>
        <a:lstStyle/>
        <a:p>
          <a:endParaRPr kumimoji="1" lang="ja-JP" altLang="en-US"/>
        </a:p>
      </dgm:t>
    </dgm:pt>
    <dgm:pt modelId="{386464EF-79E4-44BC-AE31-DAD087F3D9AD}" type="sibTrans" cxnId="{378CF1F2-4055-4EE8-AE01-ACFF23D835CD}">
      <dgm:prSet/>
      <dgm:spPr/>
      <dgm:t>
        <a:bodyPr/>
        <a:lstStyle/>
        <a:p>
          <a:endParaRPr kumimoji="1" lang="ja-JP" altLang="en-US"/>
        </a:p>
      </dgm:t>
    </dgm:pt>
    <dgm:pt modelId="{756E8730-A324-4304-9EBF-8003555888A7}">
      <dgm:prSet phldrT="[テキスト]"/>
      <dgm:spPr/>
      <dgm:t>
        <a:bodyPr/>
        <a:lstStyle/>
        <a:p>
          <a:r>
            <a:rPr kumimoji="1" lang="en-US" altLang="ja-JP" dirty="0" smtClean="0"/>
            <a:t>1</a:t>
          </a:r>
          <a:r>
            <a:rPr kumimoji="1" lang="ja-JP" altLang="en-US" dirty="0" smtClean="0"/>
            <a:t>週間の健康サイクル</a:t>
          </a:r>
          <a:endParaRPr kumimoji="1" lang="ja-JP" altLang="en-US" dirty="0"/>
        </a:p>
      </dgm:t>
    </dgm:pt>
    <dgm:pt modelId="{795F847D-36DD-469E-BCC2-E192797217A9}" type="parTrans" cxnId="{D2F428BB-D52B-4511-9400-EAB2EA604D2D}">
      <dgm:prSet/>
      <dgm:spPr/>
      <dgm:t>
        <a:bodyPr/>
        <a:lstStyle/>
        <a:p>
          <a:endParaRPr kumimoji="1" lang="ja-JP" altLang="en-US"/>
        </a:p>
      </dgm:t>
    </dgm:pt>
    <dgm:pt modelId="{8A04D477-D487-4A8E-814A-35030028560A}" type="sibTrans" cxnId="{D2F428BB-D52B-4511-9400-EAB2EA604D2D}">
      <dgm:prSet/>
      <dgm:spPr/>
      <dgm:t>
        <a:bodyPr/>
        <a:lstStyle/>
        <a:p>
          <a:endParaRPr kumimoji="1" lang="ja-JP" altLang="en-US"/>
        </a:p>
      </dgm:t>
    </dgm:pt>
    <dgm:pt modelId="{3E9FC7EA-7525-48F4-82F2-928155D09540}">
      <dgm:prSet phldrT="[テキスト]"/>
      <dgm:spPr/>
      <dgm:t>
        <a:bodyPr/>
        <a:lstStyle/>
        <a:p>
          <a:r>
            <a:rPr kumimoji="1" lang="ja-JP" altLang="en-US" dirty="0" smtClean="0"/>
            <a:t>毎日飲んで潤うナイス・ボディ</a:t>
          </a:r>
          <a:endParaRPr kumimoji="1" lang="ja-JP" altLang="en-US" dirty="0"/>
        </a:p>
      </dgm:t>
    </dgm:pt>
    <dgm:pt modelId="{9F27FDEC-A14C-4847-95C3-FF0FC0586F01}" type="parTrans" cxnId="{575607DE-7ED4-48A2-9A06-91703A92B8D2}">
      <dgm:prSet/>
      <dgm:spPr/>
      <dgm:t>
        <a:bodyPr/>
        <a:lstStyle/>
        <a:p>
          <a:endParaRPr kumimoji="1" lang="ja-JP" altLang="en-US"/>
        </a:p>
      </dgm:t>
    </dgm:pt>
    <dgm:pt modelId="{ECF0FFDB-D34D-4CB9-976F-6506E99861C0}" type="sibTrans" cxnId="{575607DE-7ED4-48A2-9A06-91703A92B8D2}">
      <dgm:prSet/>
      <dgm:spPr/>
      <dgm:t>
        <a:bodyPr/>
        <a:lstStyle/>
        <a:p>
          <a:endParaRPr kumimoji="1" lang="ja-JP" altLang="en-US"/>
        </a:p>
      </dgm:t>
    </dgm:pt>
    <dgm:pt modelId="{4D024235-9561-43B6-9EE9-E8DC4C7ADAF6}" type="pres">
      <dgm:prSet presAssocID="{A4B9DBDA-11C1-492D-854A-CFF41F04DB98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kumimoji="1" lang="ja-JP" altLang="en-US"/>
        </a:p>
      </dgm:t>
    </dgm:pt>
    <dgm:pt modelId="{363F3DA9-2E66-45D0-B043-3080F02D2DD7}" type="pres">
      <dgm:prSet presAssocID="{A4B9DBDA-11C1-492D-854A-CFF41F04DB98}" presName="Name1" presStyleCnt="0"/>
      <dgm:spPr/>
      <dgm:t>
        <a:bodyPr/>
        <a:lstStyle/>
        <a:p>
          <a:endParaRPr kumimoji="1" lang="ja-JP" altLang="en-US"/>
        </a:p>
      </dgm:t>
    </dgm:pt>
    <dgm:pt modelId="{8EEE57FB-B391-4234-975E-01C34440EEB2}" type="pres">
      <dgm:prSet presAssocID="{A4B9DBDA-11C1-492D-854A-CFF41F04DB98}" presName="cycle" presStyleCnt="0"/>
      <dgm:spPr/>
      <dgm:t>
        <a:bodyPr/>
        <a:lstStyle/>
        <a:p>
          <a:endParaRPr kumimoji="1" lang="ja-JP" altLang="en-US"/>
        </a:p>
      </dgm:t>
    </dgm:pt>
    <dgm:pt modelId="{6C0161E0-D823-425D-8127-5A0A0BCE9CFC}" type="pres">
      <dgm:prSet presAssocID="{A4B9DBDA-11C1-492D-854A-CFF41F04DB98}" presName="src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D10396C4-BAFC-4EC0-BB5D-EC6EF2AC7265}" type="pres">
      <dgm:prSet presAssocID="{A4B9DBDA-11C1-492D-854A-CFF41F04DB98}" presName="conn" presStyleLbl="parChTrans1D2" presStyleIdx="0" presStyleCnt="1"/>
      <dgm:spPr/>
      <dgm:t>
        <a:bodyPr/>
        <a:lstStyle/>
        <a:p>
          <a:endParaRPr kumimoji="1" lang="ja-JP" altLang="en-US"/>
        </a:p>
      </dgm:t>
    </dgm:pt>
    <dgm:pt modelId="{0386D1BE-C598-43EC-90F3-819ED99A8C24}" type="pres">
      <dgm:prSet presAssocID="{A4B9DBDA-11C1-492D-854A-CFF41F04DB98}" presName="extra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F8061AB6-7DE6-42D8-B6CC-161334DB2E76}" type="pres">
      <dgm:prSet presAssocID="{A4B9DBDA-11C1-492D-854A-CFF41F04DB98}" presName="dstNode" presStyleLbl="node1" presStyleIdx="0" presStyleCnt="3"/>
      <dgm:spPr/>
      <dgm:t>
        <a:bodyPr/>
        <a:lstStyle/>
        <a:p>
          <a:endParaRPr kumimoji="1" lang="ja-JP" altLang="en-US"/>
        </a:p>
      </dgm:t>
    </dgm:pt>
    <dgm:pt modelId="{EDE44A89-533E-45BD-9822-FB2B9BA538F3}" type="pres">
      <dgm:prSet presAssocID="{740C0236-FD43-4D6D-A8C1-1D20B10DD968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67BA135-8C0B-419B-806D-A3C1348A879F}" type="pres">
      <dgm:prSet presAssocID="{740C0236-FD43-4D6D-A8C1-1D20B10DD968}" presName="accent_1" presStyleCnt="0"/>
      <dgm:spPr/>
      <dgm:t>
        <a:bodyPr/>
        <a:lstStyle/>
        <a:p>
          <a:endParaRPr kumimoji="1" lang="ja-JP" altLang="en-US"/>
        </a:p>
      </dgm:t>
    </dgm:pt>
    <dgm:pt modelId="{5168862B-D603-4E0E-B495-2494F614C0F1}" type="pres">
      <dgm:prSet presAssocID="{740C0236-FD43-4D6D-A8C1-1D20B10DD968}" presName="accentRepeatNode" presStyleLbl="solidFgAcc1" presStyleIdx="0" presStyleCnt="3"/>
      <dgm:spPr/>
      <dgm:t>
        <a:bodyPr/>
        <a:lstStyle/>
        <a:p>
          <a:endParaRPr kumimoji="1" lang="ja-JP" altLang="en-US"/>
        </a:p>
      </dgm:t>
    </dgm:pt>
    <dgm:pt modelId="{E7641943-2DE1-424A-92C6-E54618F56C07}" type="pres">
      <dgm:prSet presAssocID="{756E8730-A324-4304-9EBF-8003555888A7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B56F4109-1FF1-45A6-87D0-2ACD8DCDD705}" type="pres">
      <dgm:prSet presAssocID="{756E8730-A324-4304-9EBF-8003555888A7}" presName="accent_2" presStyleCnt="0"/>
      <dgm:spPr/>
      <dgm:t>
        <a:bodyPr/>
        <a:lstStyle/>
        <a:p>
          <a:endParaRPr kumimoji="1" lang="ja-JP" altLang="en-US"/>
        </a:p>
      </dgm:t>
    </dgm:pt>
    <dgm:pt modelId="{1BAF592F-C3FD-4F4E-B0A8-53F6E94A7F5E}" type="pres">
      <dgm:prSet presAssocID="{756E8730-A324-4304-9EBF-8003555888A7}" presName="accentRepeatNode" presStyleLbl="solidFgAcc1" presStyleIdx="1" presStyleCnt="3"/>
      <dgm:spPr/>
      <dgm:t>
        <a:bodyPr/>
        <a:lstStyle/>
        <a:p>
          <a:endParaRPr kumimoji="1" lang="ja-JP" altLang="en-US"/>
        </a:p>
      </dgm:t>
    </dgm:pt>
    <dgm:pt modelId="{AD10C278-AAF9-4CA2-A240-08E399AAA4F0}" type="pres">
      <dgm:prSet presAssocID="{3E9FC7EA-7525-48F4-82F2-928155D0954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6A5B4CF7-0BCE-4FDB-857E-F8638D1DE224}" type="pres">
      <dgm:prSet presAssocID="{3E9FC7EA-7525-48F4-82F2-928155D09540}" presName="accent_3" presStyleCnt="0"/>
      <dgm:spPr/>
      <dgm:t>
        <a:bodyPr/>
        <a:lstStyle/>
        <a:p>
          <a:endParaRPr kumimoji="1" lang="ja-JP" altLang="en-US"/>
        </a:p>
      </dgm:t>
    </dgm:pt>
    <dgm:pt modelId="{0AC93A4C-589A-429A-B7A9-400DF2864712}" type="pres">
      <dgm:prSet presAssocID="{3E9FC7EA-7525-48F4-82F2-928155D09540}" presName="accentRepeatNode" presStyleLbl="solidFgAcc1" presStyleIdx="2" presStyleCnt="3"/>
      <dgm:spPr/>
      <dgm:t>
        <a:bodyPr/>
        <a:lstStyle/>
        <a:p>
          <a:endParaRPr kumimoji="1" lang="ja-JP" altLang="en-US"/>
        </a:p>
      </dgm:t>
    </dgm:pt>
  </dgm:ptLst>
  <dgm:cxnLst>
    <dgm:cxn modelId="{D2F428BB-D52B-4511-9400-EAB2EA604D2D}" srcId="{A4B9DBDA-11C1-492D-854A-CFF41F04DB98}" destId="{756E8730-A324-4304-9EBF-8003555888A7}" srcOrd="1" destOrd="0" parTransId="{795F847D-36DD-469E-BCC2-E192797217A9}" sibTransId="{8A04D477-D487-4A8E-814A-35030028560A}"/>
    <dgm:cxn modelId="{378CF1F2-4055-4EE8-AE01-ACFF23D835CD}" srcId="{A4B9DBDA-11C1-492D-854A-CFF41F04DB98}" destId="{740C0236-FD43-4D6D-A8C1-1D20B10DD968}" srcOrd="0" destOrd="0" parTransId="{5C9D6BDD-B838-4EA2-A59A-28CC2FDEB4E8}" sibTransId="{386464EF-79E4-44BC-AE31-DAD087F3D9AD}"/>
    <dgm:cxn modelId="{9E76A593-1CED-4B89-86E1-FCCD4CCC3275}" type="presOf" srcId="{A4B9DBDA-11C1-492D-854A-CFF41F04DB98}" destId="{4D024235-9561-43B6-9EE9-E8DC4C7ADAF6}" srcOrd="0" destOrd="0" presId="urn:microsoft.com/office/officeart/2008/layout/VerticalCurvedList"/>
    <dgm:cxn modelId="{9C8AF6D6-A6E4-41A8-B6F7-227B10F8FEA0}" type="presOf" srcId="{3E9FC7EA-7525-48F4-82F2-928155D09540}" destId="{AD10C278-AAF9-4CA2-A240-08E399AAA4F0}" srcOrd="0" destOrd="0" presId="urn:microsoft.com/office/officeart/2008/layout/VerticalCurvedList"/>
    <dgm:cxn modelId="{AD4B58F8-93B2-4C89-9731-4BDDE3FF6714}" type="presOf" srcId="{756E8730-A324-4304-9EBF-8003555888A7}" destId="{E7641943-2DE1-424A-92C6-E54618F56C07}" srcOrd="0" destOrd="0" presId="urn:microsoft.com/office/officeart/2008/layout/VerticalCurvedList"/>
    <dgm:cxn modelId="{11D32F3B-7085-483D-807F-0BD953D50D50}" type="presOf" srcId="{740C0236-FD43-4D6D-A8C1-1D20B10DD968}" destId="{EDE44A89-533E-45BD-9822-FB2B9BA538F3}" srcOrd="0" destOrd="0" presId="urn:microsoft.com/office/officeart/2008/layout/VerticalCurvedList"/>
    <dgm:cxn modelId="{575607DE-7ED4-48A2-9A06-91703A92B8D2}" srcId="{A4B9DBDA-11C1-492D-854A-CFF41F04DB98}" destId="{3E9FC7EA-7525-48F4-82F2-928155D09540}" srcOrd="2" destOrd="0" parTransId="{9F27FDEC-A14C-4847-95C3-FF0FC0586F01}" sibTransId="{ECF0FFDB-D34D-4CB9-976F-6506E99861C0}"/>
    <dgm:cxn modelId="{6DDA56C9-78F0-4C4A-ACC8-72956D752C65}" type="presOf" srcId="{386464EF-79E4-44BC-AE31-DAD087F3D9AD}" destId="{D10396C4-BAFC-4EC0-BB5D-EC6EF2AC7265}" srcOrd="0" destOrd="0" presId="urn:microsoft.com/office/officeart/2008/layout/VerticalCurvedList"/>
    <dgm:cxn modelId="{C6FF7A45-A0FE-4BFF-B748-71673BFFDBCC}" type="presParOf" srcId="{4D024235-9561-43B6-9EE9-E8DC4C7ADAF6}" destId="{363F3DA9-2E66-45D0-B043-3080F02D2DD7}" srcOrd="0" destOrd="0" presId="urn:microsoft.com/office/officeart/2008/layout/VerticalCurvedList"/>
    <dgm:cxn modelId="{906A21CE-7953-4D3F-900A-D9339F265762}" type="presParOf" srcId="{363F3DA9-2E66-45D0-B043-3080F02D2DD7}" destId="{8EEE57FB-B391-4234-975E-01C34440EEB2}" srcOrd="0" destOrd="0" presId="urn:microsoft.com/office/officeart/2008/layout/VerticalCurvedList"/>
    <dgm:cxn modelId="{2D6EE4E9-E0EE-4371-9E89-84111CB64268}" type="presParOf" srcId="{8EEE57FB-B391-4234-975E-01C34440EEB2}" destId="{6C0161E0-D823-425D-8127-5A0A0BCE9CFC}" srcOrd="0" destOrd="0" presId="urn:microsoft.com/office/officeart/2008/layout/VerticalCurvedList"/>
    <dgm:cxn modelId="{C4B0063E-870B-4D9C-9ED0-C7E738FAF559}" type="presParOf" srcId="{8EEE57FB-B391-4234-975E-01C34440EEB2}" destId="{D10396C4-BAFC-4EC0-BB5D-EC6EF2AC7265}" srcOrd="1" destOrd="0" presId="urn:microsoft.com/office/officeart/2008/layout/VerticalCurvedList"/>
    <dgm:cxn modelId="{A26C2FEA-A89D-4749-8C84-FF9A14C1C8C8}" type="presParOf" srcId="{8EEE57FB-B391-4234-975E-01C34440EEB2}" destId="{0386D1BE-C598-43EC-90F3-819ED99A8C24}" srcOrd="2" destOrd="0" presId="urn:microsoft.com/office/officeart/2008/layout/VerticalCurvedList"/>
    <dgm:cxn modelId="{146AFA20-0CE1-47BE-9814-AAB5EF1299D1}" type="presParOf" srcId="{8EEE57FB-B391-4234-975E-01C34440EEB2}" destId="{F8061AB6-7DE6-42D8-B6CC-161334DB2E76}" srcOrd="3" destOrd="0" presId="urn:microsoft.com/office/officeart/2008/layout/VerticalCurvedList"/>
    <dgm:cxn modelId="{4418E667-F2DA-4FAF-97E7-C9D769BF8624}" type="presParOf" srcId="{363F3DA9-2E66-45D0-B043-3080F02D2DD7}" destId="{EDE44A89-533E-45BD-9822-FB2B9BA538F3}" srcOrd="1" destOrd="0" presId="urn:microsoft.com/office/officeart/2008/layout/VerticalCurvedList"/>
    <dgm:cxn modelId="{C445BCC3-5E62-4E9E-BD9E-755D83DA1340}" type="presParOf" srcId="{363F3DA9-2E66-45D0-B043-3080F02D2DD7}" destId="{A67BA135-8C0B-419B-806D-A3C1348A879F}" srcOrd="2" destOrd="0" presId="urn:microsoft.com/office/officeart/2008/layout/VerticalCurvedList"/>
    <dgm:cxn modelId="{E4FEB2C4-6B8F-452C-BA25-4D1AA17ADFAF}" type="presParOf" srcId="{A67BA135-8C0B-419B-806D-A3C1348A879F}" destId="{5168862B-D603-4E0E-B495-2494F614C0F1}" srcOrd="0" destOrd="0" presId="urn:microsoft.com/office/officeart/2008/layout/VerticalCurvedList"/>
    <dgm:cxn modelId="{F017119E-F989-4921-9401-E8A5A200280A}" type="presParOf" srcId="{363F3DA9-2E66-45D0-B043-3080F02D2DD7}" destId="{E7641943-2DE1-424A-92C6-E54618F56C07}" srcOrd="3" destOrd="0" presId="urn:microsoft.com/office/officeart/2008/layout/VerticalCurvedList"/>
    <dgm:cxn modelId="{E6BAEDE4-5D7C-4596-8BC1-918B893BBD0E}" type="presParOf" srcId="{363F3DA9-2E66-45D0-B043-3080F02D2DD7}" destId="{B56F4109-1FF1-45A6-87D0-2ACD8DCDD705}" srcOrd="4" destOrd="0" presId="urn:microsoft.com/office/officeart/2008/layout/VerticalCurvedList"/>
    <dgm:cxn modelId="{44C504DC-FA8D-4B7A-9B53-331190789A19}" type="presParOf" srcId="{B56F4109-1FF1-45A6-87D0-2ACD8DCDD705}" destId="{1BAF592F-C3FD-4F4E-B0A8-53F6E94A7F5E}" srcOrd="0" destOrd="0" presId="urn:microsoft.com/office/officeart/2008/layout/VerticalCurvedList"/>
    <dgm:cxn modelId="{F288378D-1DD7-4C26-9386-30F5EC346A1C}" type="presParOf" srcId="{363F3DA9-2E66-45D0-B043-3080F02D2DD7}" destId="{AD10C278-AAF9-4CA2-A240-08E399AAA4F0}" srcOrd="5" destOrd="0" presId="urn:microsoft.com/office/officeart/2008/layout/VerticalCurvedList"/>
    <dgm:cxn modelId="{8C193233-58D0-414F-B0ED-E4DAAD296DCE}" type="presParOf" srcId="{363F3DA9-2E66-45D0-B043-3080F02D2DD7}" destId="{6A5B4CF7-0BCE-4FDB-857E-F8638D1DE224}" srcOrd="6" destOrd="0" presId="urn:microsoft.com/office/officeart/2008/layout/VerticalCurvedList"/>
    <dgm:cxn modelId="{55A9009B-0E24-40DA-9A3E-234915DAE3A1}" type="presParOf" srcId="{6A5B4CF7-0BCE-4FDB-857E-F8638D1DE224}" destId="{0AC93A4C-589A-429A-B7A9-400DF2864712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369C851-1B74-46C9-9100-A56353113F39}" type="doc">
      <dgm:prSet loTypeId="urn:microsoft.com/office/officeart/2009/3/layout/RandomtoResultProcess" loCatId="process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kumimoji="1" lang="ja-JP" altLang="en-US"/>
        </a:p>
      </dgm:t>
    </dgm:pt>
    <dgm:pt modelId="{7458FDF6-F40C-43F0-A1E0-10A0452DC0B0}">
      <dgm:prSet phldrT="[テキスト]" custT="1"/>
      <dgm:spPr/>
      <dgm:t>
        <a:bodyPr/>
        <a:lstStyle/>
        <a:p>
          <a:r>
            <a:rPr kumimoji="1" lang="ja-JP" altLang="en-US" sz="2800" dirty="0" smtClean="0"/>
            <a:t>従来商品</a:t>
          </a:r>
          <a:endParaRPr kumimoji="1" lang="ja-JP" altLang="en-US" sz="2800" dirty="0"/>
        </a:p>
      </dgm:t>
    </dgm:pt>
    <dgm:pt modelId="{DB153651-97C1-4FDE-82AE-A765890C8738}" type="parTrans" cxnId="{7086E0FE-C87B-4266-A868-ACBD92838C31}">
      <dgm:prSet/>
      <dgm:spPr/>
      <dgm:t>
        <a:bodyPr/>
        <a:lstStyle/>
        <a:p>
          <a:endParaRPr kumimoji="1" lang="ja-JP" altLang="en-US"/>
        </a:p>
      </dgm:t>
    </dgm:pt>
    <dgm:pt modelId="{83F9C3BE-EE72-40AA-9B8F-249F4C87EF16}" type="sibTrans" cxnId="{7086E0FE-C87B-4266-A868-ACBD92838C31}">
      <dgm:prSet/>
      <dgm:spPr/>
      <dgm:t>
        <a:bodyPr/>
        <a:lstStyle/>
        <a:p>
          <a:endParaRPr kumimoji="1" lang="ja-JP" altLang="en-US"/>
        </a:p>
      </dgm:t>
    </dgm:pt>
    <dgm:pt modelId="{E31213A9-A5DD-4164-93A3-6BD00F8AB13A}">
      <dgm:prSet phldrT="[テキスト]" custT="1"/>
      <dgm:spPr/>
      <dgm:t>
        <a:bodyPr/>
        <a:lstStyle/>
        <a:p>
          <a:r>
            <a:rPr kumimoji="1" lang="ja-JP" altLang="en-US" sz="2800" dirty="0" smtClean="0"/>
            <a:t>新商品</a:t>
          </a:r>
          <a:endParaRPr kumimoji="1" lang="ja-JP" altLang="en-US" sz="2800" dirty="0"/>
        </a:p>
      </dgm:t>
    </dgm:pt>
    <dgm:pt modelId="{4FA9B9DF-9676-451E-B85A-A661EB246D8D}" type="parTrans" cxnId="{744C7280-FAAD-4B90-8B2C-B948411ECD48}">
      <dgm:prSet/>
      <dgm:spPr/>
      <dgm:t>
        <a:bodyPr/>
        <a:lstStyle/>
        <a:p>
          <a:endParaRPr kumimoji="1" lang="ja-JP" altLang="en-US"/>
        </a:p>
      </dgm:t>
    </dgm:pt>
    <dgm:pt modelId="{C546B778-569F-4FA7-A1CD-97D0C6BC4962}" type="sibTrans" cxnId="{744C7280-FAAD-4B90-8B2C-B948411ECD48}">
      <dgm:prSet/>
      <dgm:spPr/>
      <dgm:t>
        <a:bodyPr/>
        <a:lstStyle/>
        <a:p>
          <a:endParaRPr kumimoji="1" lang="ja-JP" altLang="en-US"/>
        </a:p>
      </dgm:t>
    </dgm:pt>
    <dgm:pt modelId="{26780C6C-C2EF-4494-BC38-D7C45D62EB84}">
      <dgm:prSet phldrT="[テキスト]" custT="1"/>
      <dgm:spPr/>
      <dgm:t>
        <a:bodyPr/>
        <a:lstStyle/>
        <a:p>
          <a:r>
            <a:rPr kumimoji="1" lang="ja-JP" altLang="en-US" sz="1600" dirty="0" smtClean="0"/>
            <a:t>月曜日の果実と野菜</a:t>
          </a:r>
          <a:endParaRPr kumimoji="1" lang="ja-JP" altLang="en-US" sz="1600" dirty="0"/>
        </a:p>
      </dgm:t>
    </dgm:pt>
    <dgm:pt modelId="{B9442337-8B48-4395-8382-D8BFC0933CCD}" type="parTrans" cxnId="{2E4217CC-C3D3-4609-8C8A-13A0C915EABD}">
      <dgm:prSet/>
      <dgm:spPr/>
      <dgm:t>
        <a:bodyPr/>
        <a:lstStyle/>
        <a:p>
          <a:endParaRPr kumimoji="1" lang="ja-JP" altLang="en-US"/>
        </a:p>
      </dgm:t>
    </dgm:pt>
    <dgm:pt modelId="{353F790D-086E-48DB-B7B0-3C1FCA561968}" type="sibTrans" cxnId="{2E4217CC-C3D3-4609-8C8A-13A0C915EABD}">
      <dgm:prSet/>
      <dgm:spPr/>
      <dgm:t>
        <a:bodyPr/>
        <a:lstStyle/>
        <a:p>
          <a:endParaRPr kumimoji="1" lang="ja-JP" altLang="en-US"/>
        </a:p>
      </dgm:t>
    </dgm:pt>
    <dgm:pt modelId="{201E9480-13CC-4EA3-8E75-80360A117859}">
      <dgm:prSet phldrT="[テキスト]" custT="1"/>
      <dgm:spPr/>
      <dgm:t>
        <a:bodyPr/>
        <a:lstStyle/>
        <a:p>
          <a:r>
            <a:rPr kumimoji="1" lang="ja-JP" altLang="en-US" sz="2800" dirty="0" smtClean="0"/>
            <a:t>プラスアルファのエッセンス</a:t>
          </a:r>
          <a:endParaRPr kumimoji="1" lang="ja-JP" altLang="en-US" sz="2800" dirty="0"/>
        </a:p>
      </dgm:t>
    </dgm:pt>
    <dgm:pt modelId="{0BACA3AF-84A4-4965-873C-51A60DE816CB}" type="parTrans" cxnId="{D2490459-B94A-4264-A572-D838A4BE6BA1}">
      <dgm:prSet/>
      <dgm:spPr/>
      <dgm:t>
        <a:bodyPr/>
        <a:lstStyle/>
        <a:p>
          <a:endParaRPr kumimoji="1" lang="ja-JP" altLang="en-US"/>
        </a:p>
      </dgm:t>
    </dgm:pt>
    <dgm:pt modelId="{32C8B0D3-A288-47BF-9F55-112AE3B874E8}" type="sibTrans" cxnId="{D2490459-B94A-4264-A572-D838A4BE6BA1}">
      <dgm:prSet/>
      <dgm:spPr/>
      <dgm:t>
        <a:bodyPr/>
        <a:lstStyle/>
        <a:p>
          <a:endParaRPr kumimoji="1" lang="ja-JP" altLang="en-US"/>
        </a:p>
      </dgm:t>
    </dgm:pt>
    <dgm:pt modelId="{6AC875FB-B8A5-45DD-8C54-0F93318A2881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フルータブル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FAD7E66C-0DD2-42CA-A1B4-23EC1422C30F}" type="parTrans" cxnId="{9DC59278-9526-4378-8077-0D41C393791F}">
      <dgm:prSet/>
      <dgm:spPr/>
      <dgm:t>
        <a:bodyPr/>
        <a:lstStyle/>
        <a:p>
          <a:endParaRPr kumimoji="1" lang="ja-JP" altLang="en-US"/>
        </a:p>
      </dgm:t>
    </dgm:pt>
    <dgm:pt modelId="{114BB408-C1B4-4332-8860-48E9EC29AA57}" type="sibTrans" cxnId="{9DC59278-9526-4378-8077-0D41C393791F}">
      <dgm:prSet/>
      <dgm:spPr/>
      <dgm:t>
        <a:bodyPr/>
        <a:lstStyle/>
        <a:p>
          <a:endParaRPr kumimoji="1" lang="ja-JP" altLang="en-US"/>
        </a:p>
      </dgm:t>
    </dgm:pt>
    <dgm:pt modelId="{8F74A8B1-E760-469D-850F-825154EDB4A8}">
      <dgm:prSet phldrT="[テキスト]" custT="1"/>
      <dgm:spPr/>
      <dgm:t>
        <a:bodyPr/>
        <a:lstStyle/>
        <a:p>
          <a:r>
            <a:rPr kumimoji="1" lang="ja-JP" altLang="en-US" sz="1600" dirty="0" smtClean="0"/>
            <a:t>パワフルビタミン</a:t>
          </a:r>
          <a:r>
            <a:rPr kumimoji="1" lang="en-US" altLang="ja-JP" sz="1600" dirty="0" smtClean="0"/>
            <a:t>3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620553AC-C8F0-4EC1-896E-846DC0232175}" type="parTrans" cxnId="{A4F8678A-9C47-41DD-98E4-A4A915201FA0}">
      <dgm:prSet/>
      <dgm:spPr/>
      <dgm:t>
        <a:bodyPr/>
        <a:lstStyle/>
        <a:p>
          <a:endParaRPr kumimoji="1" lang="ja-JP" altLang="en-US"/>
        </a:p>
      </dgm:t>
    </dgm:pt>
    <dgm:pt modelId="{0B5AF064-92CF-442C-A8D4-003A8324C9D2}" type="sibTrans" cxnId="{A4F8678A-9C47-41DD-98E4-A4A915201FA0}">
      <dgm:prSet/>
      <dgm:spPr/>
      <dgm:t>
        <a:bodyPr/>
        <a:lstStyle/>
        <a:p>
          <a:endParaRPr kumimoji="1" lang="ja-JP" altLang="en-US"/>
        </a:p>
      </dgm:t>
    </dgm:pt>
    <dgm:pt modelId="{00B786EC-BC33-49E2-B14B-17E31049765F}">
      <dgm:prSet phldrT="[テキスト]" custT="1"/>
      <dgm:spPr/>
      <dgm:t>
        <a:bodyPr/>
        <a:lstStyle/>
        <a:p>
          <a:r>
            <a:rPr kumimoji="1" lang="ja-JP" altLang="en-US" sz="1600" dirty="0" smtClean="0"/>
            <a:t>フルーティア</a:t>
          </a:r>
          <a:r>
            <a:rPr kumimoji="1" lang="en-US" altLang="ja-JP" sz="1600" dirty="0" smtClean="0"/>
            <a:t>1</a:t>
          </a:r>
          <a:r>
            <a:rPr kumimoji="1" lang="ja-JP" altLang="en-US" sz="1600" dirty="0" smtClean="0"/>
            <a:t>種</a:t>
          </a:r>
          <a:endParaRPr kumimoji="1" lang="ja-JP" altLang="en-US" sz="1600" dirty="0"/>
        </a:p>
      </dgm:t>
    </dgm:pt>
    <dgm:pt modelId="{E6B08556-27F5-4B27-919A-DF0A2BAA61BE}" type="parTrans" cxnId="{E052CA53-F1B7-4265-9534-4AAC08527DC1}">
      <dgm:prSet/>
      <dgm:spPr/>
      <dgm:t>
        <a:bodyPr/>
        <a:lstStyle/>
        <a:p>
          <a:endParaRPr kumimoji="1" lang="ja-JP" altLang="en-US"/>
        </a:p>
      </dgm:t>
    </dgm:pt>
    <dgm:pt modelId="{832572BD-9498-414D-BB86-F94636C7C66F}" type="sibTrans" cxnId="{E052CA53-F1B7-4265-9534-4AAC08527DC1}">
      <dgm:prSet/>
      <dgm:spPr/>
      <dgm:t>
        <a:bodyPr/>
        <a:lstStyle/>
        <a:p>
          <a:endParaRPr kumimoji="1" lang="ja-JP" altLang="en-US"/>
        </a:p>
      </dgm:t>
    </dgm:pt>
    <dgm:pt modelId="{01E71E70-C68F-44D7-8FA9-CFDC61C8C974}">
      <dgm:prSet phldrT="[テキスト]" custT="1"/>
      <dgm:spPr/>
      <dgm:t>
        <a:bodyPr/>
        <a:lstStyle/>
        <a:p>
          <a:r>
            <a:rPr kumimoji="1" lang="ja-JP" altLang="en-US" sz="1600" dirty="0" smtClean="0"/>
            <a:t>火曜日の果実と野菜</a:t>
          </a:r>
          <a:endParaRPr kumimoji="1" lang="ja-JP" altLang="en-US" sz="1600" dirty="0"/>
        </a:p>
      </dgm:t>
    </dgm:pt>
    <dgm:pt modelId="{C6BA68EC-7019-495A-9A60-11A7137DD11D}" type="parTrans" cxnId="{061237BF-FD26-4208-8B1C-CAA54DAC88AE}">
      <dgm:prSet/>
      <dgm:spPr/>
      <dgm:t>
        <a:bodyPr/>
        <a:lstStyle/>
        <a:p>
          <a:endParaRPr kumimoji="1" lang="ja-JP" altLang="en-US"/>
        </a:p>
      </dgm:t>
    </dgm:pt>
    <dgm:pt modelId="{227EFC0D-AB84-4E5A-B80F-BADAEF608D3A}" type="sibTrans" cxnId="{061237BF-FD26-4208-8B1C-CAA54DAC88AE}">
      <dgm:prSet/>
      <dgm:spPr/>
      <dgm:t>
        <a:bodyPr/>
        <a:lstStyle/>
        <a:p>
          <a:endParaRPr kumimoji="1" lang="ja-JP" altLang="en-US"/>
        </a:p>
      </dgm:t>
    </dgm:pt>
    <dgm:pt modelId="{5AB97A6A-6204-4B8D-A86B-3BAB12A684AA}">
      <dgm:prSet phldrT="[テキスト]" custT="1"/>
      <dgm:spPr/>
      <dgm:t>
        <a:bodyPr/>
        <a:lstStyle/>
        <a:p>
          <a:r>
            <a:rPr kumimoji="1" lang="ja-JP" altLang="en-US" sz="1600" dirty="0" smtClean="0"/>
            <a:t>水曜日の果実と野菜</a:t>
          </a:r>
          <a:endParaRPr kumimoji="1" lang="ja-JP" altLang="en-US" sz="1600" dirty="0"/>
        </a:p>
      </dgm:t>
    </dgm:pt>
    <dgm:pt modelId="{C613F270-B5F6-478E-A81B-D029B15294DE}" type="parTrans" cxnId="{D301AAA0-4299-4826-B677-033D0F504FA3}">
      <dgm:prSet/>
      <dgm:spPr/>
      <dgm:t>
        <a:bodyPr/>
        <a:lstStyle/>
        <a:p>
          <a:endParaRPr kumimoji="1" lang="ja-JP" altLang="en-US"/>
        </a:p>
      </dgm:t>
    </dgm:pt>
    <dgm:pt modelId="{607CD13E-3FDA-4FCD-A7CF-F36F08135B62}" type="sibTrans" cxnId="{D301AAA0-4299-4826-B677-033D0F504FA3}">
      <dgm:prSet/>
      <dgm:spPr/>
      <dgm:t>
        <a:bodyPr/>
        <a:lstStyle/>
        <a:p>
          <a:endParaRPr kumimoji="1" lang="ja-JP" altLang="en-US"/>
        </a:p>
      </dgm:t>
    </dgm:pt>
    <dgm:pt modelId="{D794B5D6-5577-445B-A160-9E5520A90840}">
      <dgm:prSet phldrT="[テキスト]" custT="1"/>
      <dgm:spPr/>
      <dgm:t>
        <a:bodyPr/>
        <a:lstStyle/>
        <a:p>
          <a:r>
            <a:rPr kumimoji="1" lang="ja-JP" altLang="en-US" sz="1600" dirty="0" smtClean="0"/>
            <a:t>木曜日の果実と野菜</a:t>
          </a:r>
          <a:endParaRPr kumimoji="1" lang="ja-JP" altLang="en-US" sz="1600" dirty="0"/>
        </a:p>
      </dgm:t>
    </dgm:pt>
    <dgm:pt modelId="{1A5D213A-DAAA-4C13-BC38-D3EEAEBF6F4C}" type="parTrans" cxnId="{3E6C5BC2-71E9-49D4-967B-2B97FA5E5FED}">
      <dgm:prSet/>
      <dgm:spPr/>
      <dgm:t>
        <a:bodyPr/>
        <a:lstStyle/>
        <a:p>
          <a:endParaRPr kumimoji="1" lang="ja-JP" altLang="en-US"/>
        </a:p>
      </dgm:t>
    </dgm:pt>
    <dgm:pt modelId="{0A15A252-AEF5-4890-AE31-7B87FC363018}" type="sibTrans" cxnId="{3E6C5BC2-71E9-49D4-967B-2B97FA5E5FED}">
      <dgm:prSet/>
      <dgm:spPr/>
      <dgm:t>
        <a:bodyPr/>
        <a:lstStyle/>
        <a:p>
          <a:endParaRPr kumimoji="1" lang="ja-JP" altLang="en-US"/>
        </a:p>
      </dgm:t>
    </dgm:pt>
    <dgm:pt modelId="{083C1606-7535-40B9-9386-690CF44CCD94}">
      <dgm:prSet phldrT="[テキスト]" custT="1"/>
      <dgm:spPr/>
      <dgm:t>
        <a:bodyPr/>
        <a:lstStyle/>
        <a:p>
          <a:r>
            <a:rPr kumimoji="1" lang="ja-JP" altLang="en-US" sz="1600" dirty="0" smtClean="0"/>
            <a:t>金曜日の果実と野菜</a:t>
          </a:r>
          <a:endParaRPr kumimoji="1" lang="ja-JP" altLang="en-US" sz="1600" dirty="0"/>
        </a:p>
      </dgm:t>
    </dgm:pt>
    <dgm:pt modelId="{A501EA4A-7054-43E9-AC4E-A5FC4B6BB38C}" type="parTrans" cxnId="{1CF440FF-424F-4BD9-BAD8-A4CDD3EB4D2E}">
      <dgm:prSet/>
      <dgm:spPr/>
      <dgm:t>
        <a:bodyPr/>
        <a:lstStyle/>
        <a:p>
          <a:endParaRPr kumimoji="1" lang="ja-JP" altLang="en-US"/>
        </a:p>
      </dgm:t>
    </dgm:pt>
    <dgm:pt modelId="{D1D2FD5E-E537-46D0-9492-2155BCC7F600}" type="sibTrans" cxnId="{1CF440FF-424F-4BD9-BAD8-A4CDD3EB4D2E}">
      <dgm:prSet/>
      <dgm:spPr/>
      <dgm:t>
        <a:bodyPr/>
        <a:lstStyle/>
        <a:p>
          <a:endParaRPr kumimoji="1" lang="ja-JP" altLang="en-US"/>
        </a:p>
      </dgm:t>
    </dgm:pt>
    <dgm:pt modelId="{604EBFFF-43B1-4244-8A03-05DD61FF9F20}">
      <dgm:prSet phldrT="[テキスト]" custT="1"/>
      <dgm:spPr/>
      <dgm:t>
        <a:bodyPr/>
        <a:lstStyle/>
        <a:p>
          <a:r>
            <a:rPr kumimoji="1" lang="ja-JP" altLang="en-US" sz="1600" dirty="0" smtClean="0"/>
            <a:t>土曜日の果実と野菜</a:t>
          </a:r>
          <a:endParaRPr kumimoji="1" lang="ja-JP" altLang="en-US" sz="1600" dirty="0"/>
        </a:p>
      </dgm:t>
    </dgm:pt>
    <dgm:pt modelId="{D94B23D4-CF55-4216-8072-D7799F47B735}" type="parTrans" cxnId="{12803234-26B3-400A-8D51-77C8F91E2700}">
      <dgm:prSet/>
      <dgm:spPr/>
      <dgm:t>
        <a:bodyPr/>
        <a:lstStyle/>
        <a:p>
          <a:endParaRPr kumimoji="1" lang="ja-JP" altLang="en-US"/>
        </a:p>
      </dgm:t>
    </dgm:pt>
    <dgm:pt modelId="{2186BDEB-D4F6-49A8-A395-B88AF57BB172}" type="sibTrans" cxnId="{12803234-26B3-400A-8D51-77C8F91E2700}">
      <dgm:prSet/>
      <dgm:spPr/>
      <dgm:t>
        <a:bodyPr/>
        <a:lstStyle/>
        <a:p>
          <a:endParaRPr kumimoji="1" lang="ja-JP" altLang="en-US"/>
        </a:p>
      </dgm:t>
    </dgm:pt>
    <dgm:pt modelId="{22EC6559-F45A-480F-8BB3-A6271831384A}">
      <dgm:prSet phldrT="[テキスト]" custT="1"/>
      <dgm:spPr/>
      <dgm:t>
        <a:bodyPr/>
        <a:lstStyle/>
        <a:p>
          <a:r>
            <a:rPr kumimoji="1" lang="ja-JP" altLang="en-US" sz="1600" dirty="0" smtClean="0"/>
            <a:t>日曜日の果実と野菜</a:t>
          </a:r>
          <a:endParaRPr kumimoji="1" lang="ja-JP" altLang="en-US" sz="1600" dirty="0"/>
        </a:p>
      </dgm:t>
    </dgm:pt>
    <dgm:pt modelId="{50FB32D1-FA4E-41EE-85BE-64F1BC152772}" type="parTrans" cxnId="{D5E6E275-3C50-4523-B232-7B68BB44469C}">
      <dgm:prSet/>
      <dgm:spPr/>
      <dgm:t>
        <a:bodyPr/>
        <a:lstStyle/>
        <a:p>
          <a:endParaRPr kumimoji="1" lang="ja-JP" altLang="en-US"/>
        </a:p>
      </dgm:t>
    </dgm:pt>
    <dgm:pt modelId="{7F524397-7DCB-474F-A606-D47CA2AFD9C9}" type="sibTrans" cxnId="{D5E6E275-3C50-4523-B232-7B68BB44469C}">
      <dgm:prSet/>
      <dgm:spPr/>
      <dgm:t>
        <a:bodyPr/>
        <a:lstStyle/>
        <a:p>
          <a:endParaRPr kumimoji="1" lang="ja-JP" altLang="en-US"/>
        </a:p>
      </dgm:t>
    </dgm:pt>
    <dgm:pt modelId="{ABDB55A0-C013-400E-A0D5-31B25B45FEE1}" type="pres">
      <dgm:prSet presAssocID="{1369C851-1B74-46C9-9100-A56353113F39}" presName="Name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E090A2F2-B636-4501-AD74-56578C967AE8}" type="pres">
      <dgm:prSet presAssocID="{7458FDF6-F40C-43F0-A1E0-10A0452DC0B0}" presName="chaos" presStyleCnt="0"/>
      <dgm:spPr/>
      <dgm:t>
        <a:bodyPr/>
        <a:lstStyle/>
        <a:p>
          <a:endParaRPr kumimoji="1" lang="ja-JP" altLang="en-US"/>
        </a:p>
      </dgm:t>
    </dgm:pt>
    <dgm:pt modelId="{8B9138DC-C74D-4A72-B86D-AC83779125CD}" type="pres">
      <dgm:prSet presAssocID="{7458FDF6-F40C-43F0-A1E0-10A0452DC0B0}" presName="parTx1" presStyleLbl="revTx" presStyleIdx="0" presStyleCnt="4"/>
      <dgm:spPr/>
      <dgm:t>
        <a:bodyPr/>
        <a:lstStyle/>
        <a:p>
          <a:endParaRPr kumimoji="1" lang="ja-JP" altLang="en-US"/>
        </a:p>
      </dgm:t>
    </dgm:pt>
    <dgm:pt modelId="{16FE162E-631B-4E4A-8E0C-F08612836FE2}" type="pres">
      <dgm:prSet presAssocID="{7458FDF6-F40C-43F0-A1E0-10A0452DC0B0}" presName="desTx1" presStyleLbl="revTx" presStyleIdx="1" presStyleCnt="4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309BF8C-A3B5-46B2-88AF-E14359347F15}" type="pres">
      <dgm:prSet presAssocID="{7458FDF6-F40C-43F0-A1E0-10A0452DC0B0}" presName="c1" presStyleLbl="node1" presStyleIdx="0" presStyleCnt="19"/>
      <dgm:spPr/>
      <dgm:t>
        <a:bodyPr/>
        <a:lstStyle/>
        <a:p>
          <a:endParaRPr kumimoji="1" lang="ja-JP" altLang="en-US"/>
        </a:p>
      </dgm:t>
    </dgm:pt>
    <dgm:pt modelId="{B3578353-44D1-4968-BF4D-2D96445317E7}" type="pres">
      <dgm:prSet presAssocID="{7458FDF6-F40C-43F0-A1E0-10A0452DC0B0}" presName="c2" presStyleLbl="node1" presStyleIdx="1" presStyleCnt="19"/>
      <dgm:spPr/>
      <dgm:t>
        <a:bodyPr/>
        <a:lstStyle/>
        <a:p>
          <a:endParaRPr kumimoji="1" lang="ja-JP" altLang="en-US"/>
        </a:p>
      </dgm:t>
    </dgm:pt>
    <dgm:pt modelId="{4B43AD84-53C7-4323-8B67-7A46B2296D44}" type="pres">
      <dgm:prSet presAssocID="{7458FDF6-F40C-43F0-A1E0-10A0452DC0B0}" presName="c3" presStyleLbl="node1" presStyleIdx="2" presStyleCnt="19"/>
      <dgm:spPr/>
      <dgm:t>
        <a:bodyPr/>
        <a:lstStyle/>
        <a:p>
          <a:endParaRPr kumimoji="1" lang="ja-JP" altLang="en-US"/>
        </a:p>
      </dgm:t>
    </dgm:pt>
    <dgm:pt modelId="{77775782-A7B8-4EE4-A55A-99FA1D077306}" type="pres">
      <dgm:prSet presAssocID="{7458FDF6-F40C-43F0-A1E0-10A0452DC0B0}" presName="c4" presStyleLbl="node1" presStyleIdx="3" presStyleCnt="19"/>
      <dgm:spPr/>
      <dgm:t>
        <a:bodyPr/>
        <a:lstStyle/>
        <a:p>
          <a:endParaRPr kumimoji="1" lang="ja-JP" altLang="en-US"/>
        </a:p>
      </dgm:t>
    </dgm:pt>
    <dgm:pt modelId="{AA74DDC1-FAA6-4B53-88EB-2372B90A24CA}" type="pres">
      <dgm:prSet presAssocID="{7458FDF6-F40C-43F0-A1E0-10A0452DC0B0}" presName="c5" presStyleLbl="node1" presStyleIdx="4" presStyleCnt="19"/>
      <dgm:spPr/>
      <dgm:t>
        <a:bodyPr/>
        <a:lstStyle/>
        <a:p>
          <a:endParaRPr kumimoji="1" lang="ja-JP" altLang="en-US"/>
        </a:p>
      </dgm:t>
    </dgm:pt>
    <dgm:pt modelId="{4D53D65C-09DC-486C-B766-6231998F943C}" type="pres">
      <dgm:prSet presAssocID="{7458FDF6-F40C-43F0-A1E0-10A0452DC0B0}" presName="c6" presStyleLbl="node1" presStyleIdx="5" presStyleCnt="19"/>
      <dgm:spPr/>
      <dgm:t>
        <a:bodyPr/>
        <a:lstStyle/>
        <a:p>
          <a:endParaRPr kumimoji="1" lang="ja-JP" altLang="en-US"/>
        </a:p>
      </dgm:t>
    </dgm:pt>
    <dgm:pt modelId="{9FAA1C09-1AB7-455E-85AF-D934AA034B84}" type="pres">
      <dgm:prSet presAssocID="{7458FDF6-F40C-43F0-A1E0-10A0452DC0B0}" presName="c7" presStyleLbl="node1" presStyleIdx="6" presStyleCnt="19"/>
      <dgm:spPr/>
      <dgm:t>
        <a:bodyPr/>
        <a:lstStyle/>
        <a:p>
          <a:endParaRPr kumimoji="1" lang="ja-JP" altLang="en-US"/>
        </a:p>
      </dgm:t>
    </dgm:pt>
    <dgm:pt modelId="{F86AAC28-7174-4382-BB68-80F0564B8005}" type="pres">
      <dgm:prSet presAssocID="{7458FDF6-F40C-43F0-A1E0-10A0452DC0B0}" presName="c8" presStyleLbl="node1" presStyleIdx="7" presStyleCnt="19"/>
      <dgm:spPr/>
      <dgm:t>
        <a:bodyPr/>
        <a:lstStyle/>
        <a:p>
          <a:endParaRPr kumimoji="1" lang="ja-JP" altLang="en-US"/>
        </a:p>
      </dgm:t>
    </dgm:pt>
    <dgm:pt modelId="{936D6AF7-20E7-4B77-B4D9-174228CEBA48}" type="pres">
      <dgm:prSet presAssocID="{7458FDF6-F40C-43F0-A1E0-10A0452DC0B0}" presName="c9" presStyleLbl="node1" presStyleIdx="8" presStyleCnt="19"/>
      <dgm:spPr/>
      <dgm:t>
        <a:bodyPr/>
        <a:lstStyle/>
        <a:p>
          <a:endParaRPr kumimoji="1" lang="ja-JP" altLang="en-US"/>
        </a:p>
      </dgm:t>
    </dgm:pt>
    <dgm:pt modelId="{51ECA37B-4AA2-426A-AFC7-A8AB44A884A7}" type="pres">
      <dgm:prSet presAssocID="{7458FDF6-F40C-43F0-A1E0-10A0452DC0B0}" presName="c10" presStyleLbl="node1" presStyleIdx="9" presStyleCnt="19"/>
      <dgm:spPr/>
      <dgm:t>
        <a:bodyPr/>
        <a:lstStyle/>
        <a:p>
          <a:endParaRPr kumimoji="1" lang="ja-JP" altLang="en-US"/>
        </a:p>
      </dgm:t>
    </dgm:pt>
    <dgm:pt modelId="{50114D14-20B0-4BF4-B971-525F9777D347}" type="pres">
      <dgm:prSet presAssocID="{7458FDF6-F40C-43F0-A1E0-10A0452DC0B0}" presName="c11" presStyleLbl="node1" presStyleIdx="10" presStyleCnt="19"/>
      <dgm:spPr/>
      <dgm:t>
        <a:bodyPr/>
        <a:lstStyle/>
        <a:p>
          <a:endParaRPr kumimoji="1" lang="ja-JP" altLang="en-US"/>
        </a:p>
      </dgm:t>
    </dgm:pt>
    <dgm:pt modelId="{36422086-6A05-4F11-8BDC-004E35C73646}" type="pres">
      <dgm:prSet presAssocID="{7458FDF6-F40C-43F0-A1E0-10A0452DC0B0}" presName="c12" presStyleLbl="node1" presStyleIdx="11" presStyleCnt="19"/>
      <dgm:spPr/>
      <dgm:t>
        <a:bodyPr/>
        <a:lstStyle/>
        <a:p>
          <a:endParaRPr kumimoji="1" lang="ja-JP" altLang="en-US"/>
        </a:p>
      </dgm:t>
    </dgm:pt>
    <dgm:pt modelId="{34886902-047D-48BA-8934-1001F650921A}" type="pres">
      <dgm:prSet presAssocID="{7458FDF6-F40C-43F0-A1E0-10A0452DC0B0}" presName="c13" presStyleLbl="node1" presStyleIdx="12" presStyleCnt="19"/>
      <dgm:spPr/>
      <dgm:t>
        <a:bodyPr/>
        <a:lstStyle/>
        <a:p>
          <a:endParaRPr kumimoji="1" lang="ja-JP" altLang="en-US"/>
        </a:p>
      </dgm:t>
    </dgm:pt>
    <dgm:pt modelId="{50C1FA59-46CC-4BFF-ADFB-A83CA41B38E4}" type="pres">
      <dgm:prSet presAssocID="{7458FDF6-F40C-43F0-A1E0-10A0452DC0B0}" presName="c14" presStyleLbl="node1" presStyleIdx="13" presStyleCnt="19"/>
      <dgm:spPr/>
      <dgm:t>
        <a:bodyPr/>
        <a:lstStyle/>
        <a:p>
          <a:endParaRPr kumimoji="1" lang="ja-JP" altLang="en-US"/>
        </a:p>
      </dgm:t>
    </dgm:pt>
    <dgm:pt modelId="{3B73FF3E-2CA8-4B20-913D-BB538EF81DB4}" type="pres">
      <dgm:prSet presAssocID="{7458FDF6-F40C-43F0-A1E0-10A0452DC0B0}" presName="c15" presStyleLbl="node1" presStyleIdx="14" presStyleCnt="19"/>
      <dgm:spPr/>
      <dgm:t>
        <a:bodyPr/>
        <a:lstStyle/>
        <a:p>
          <a:endParaRPr kumimoji="1" lang="ja-JP" altLang="en-US"/>
        </a:p>
      </dgm:t>
    </dgm:pt>
    <dgm:pt modelId="{8CA34161-AC5C-4497-9478-CDC2F5EF59E3}" type="pres">
      <dgm:prSet presAssocID="{7458FDF6-F40C-43F0-A1E0-10A0452DC0B0}" presName="c16" presStyleLbl="node1" presStyleIdx="15" presStyleCnt="19"/>
      <dgm:spPr/>
      <dgm:t>
        <a:bodyPr/>
        <a:lstStyle/>
        <a:p>
          <a:endParaRPr kumimoji="1" lang="ja-JP" altLang="en-US"/>
        </a:p>
      </dgm:t>
    </dgm:pt>
    <dgm:pt modelId="{167A466C-DE4C-42F4-8783-FA32DF0998AC}" type="pres">
      <dgm:prSet presAssocID="{7458FDF6-F40C-43F0-A1E0-10A0452DC0B0}" presName="c17" presStyleLbl="node1" presStyleIdx="16" presStyleCnt="19"/>
      <dgm:spPr/>
      <dgm:t>
        <a:bodyPr/>
        <a:lstStyle/>
        <a:p>
          <a:endParaRPr kumimoji="1" lang="ja-JP" altLang="en-US"/>
        </a:p>
      </dgm:t>
    </dgm:pt>
    <dgm:pt modelId="{74B828AF-129B-40BD-9511-2CEA65B68875}" type="pres">
      <dgm:prSet presAssocID="{7458FDF6-F40C-43F0-A1E0-10A0452DC0B0}" presName="c18" presStyleLbl="node1" presStyleIdx="17" presStyleCnt="19"/>
      <dgm:spPr/>
      <dgm:t>
        <a:bodyPr/>
        <a:lstStyle/>
        <a:p>
          <a:endParaRPr kumimoji="1" lang="ja-JP" altLang="en-US"/>
        </a:p>
      </dgm:t>
    </dgm:pt>
    <dgm:pt modelId="{EC339735-B9DE-4865-B083-1927A429A3F7}" type="pres">
      <dgm:prSet presAssocID="{83F9C3BE-EE72-40AA-9B8F-249F4C87EF16}" presName="chevronComposite1" presStyleCnt="0"/>
      <dgm:spPr/>
      <dgm:t>
        <a:bodyPr/>
        <a:lstStyle/>
        <a:p>
          <a:endParaRPr kumimoji="1" lang="ja-JP" altLang="en-US"/>
        </a:p>
      </dgm:t>
    </dgm:pt>
    <dgm:pt modelId="{FC8FFA71-1A0E-4704-8B33-61A0AF7BA595}" type="pres">
      <dgm:prSet presAssocID="{83F9C3BE-EE72-40AA-9B8F-249F4C87EF16}" presName="chevron1" presStyleLbl="sibTrans2D1" presStyleIdx="0" presStyleCnt="2"/>
      <dgm:spPr/>
      <dgm:t>
        <a:bodyPr/>
        <a:lstStyle/>
        <a:p>
          <a:endParaRPr kumimoji="1" lang="ja-JP" altLang="en-US"/>
        </a:p>
      </dgm:t>
    </dgm:pt>
    <dgm:pt modelId="{39FAE13C-D9A9-451F-8441-8F0882496283}" type="pres">
      <dgm:prSet presAssocID="{83F9C3BE-EE72-40AA-9B8F-249F4C87EF16}" presName="spChevron1" presStyleCnt="0"/>
      <dgm:spPr/>
      <dgm:t>
        <a:bodyPr/>
        <a:lstStyle/>
        <a:p>
          <a:endParaRPr kumimoji="1" lang="ja-JP" altLang="en-US"/>
        </a:p>
      </dgm:t>
    </dgm:pt>
    <dgm:pt modelId="{31C3D4FF-2368-424F-9A9A-8CCC3EEF3394}" type="pres">
      <dgm:prSet presAssocID="{201E9480-13CC-4EA3-8E75-80360A117859}" presName="middle" presStyleCnt="0"/>
      <dgm:spPr/>
      <dgm:t>
        <a:bodyPr/>
        <a:lstStyle/>
        <a:p>
          <a:endParaRPr kumimoji="1" lang="ja-JP" altLang="en-US"/>
        </a:p>
      </dgm:t>
    </dgm:pt>
    <dgm:pt modelId="{047C0644-5311-496C-A44D-C6E0B2520CBD}" type="pres">
      <dgm:prSet presAssocID="{201E9480-13CC-4EA3-8E75-80360A117859}" presName="parTxMid" presStyleLbl="revTx" presStyleIdx="2" presStyleCnt="4" custScaleX="115507"/>
      <dgm:spPr/>
      <dgm:t>
        <a:bodyPr/>
        <a:lstStyle/>
        <a:p>
          <a:endParaRPr kumimoji="1" lang="ja-JP" altLang="en-US"/>
        </a:p>
      </dgm:t>
    </dgm:pt>
    <dgm:pt modelId="{89EA6B2C-7FE5-407A-A4B6-7FCD4E9E8A1E}" type="pres">
      <dgm:prSet presAssocID="{201E9480-13CC-4EA3-8E75-80360A117859}" presName="spMid" presStyleCnt="0"/>
      <dgm:spPr/>
      <dgm:t>
        <a:bodyPr/>
        <a:lstStyle/>
        <a:p>
          <a:endParaRPr kumimoji="1" lang="ja-JP" altLang="en-US"/>
        </a:p>
      </dgm:t>
    </dgm:pt>
    <dgm:pt modelId="{EE25C91F-C55D-4B39-8493-8FA9330E594C}" type="pres">
      <dgm:prSet presAssocID="{32C8B0D3-A288-47BF-9F55-112AE3B874E8}" presName="chevronComposite1" presStyleCnt="0"/>
      <dgm:spPr/>
      <dgm:t>
        <a:bodyPr/>
        <a:lstStyle/>
        <a:p>
          <a:endParaRPr kumimoji="1" lang="ja-JP" altLang="en-US"/>
        </a:p>
      </dgm:t>
    </dgm:pt>
    <dgm:pt modelId="{9B67DF46-B3C4-44AA-898D-A94BAA7842BA}" type="pres">
      <dgm:prSet presAssocID="{32C8B0D3-A288-47BF-9F55-112AE3B874E8}" presName="chevron1" presStyleLbl="sibTrans2D1" presStyleIdx="1" presStyleCnt="2"/>
      <dgm:spPr/>
      <dgm:t>
        <a:bodyPr/>
        <a:lstStyle/>
        <a:p>
          <a:endParaRPr kumimoji="1" lang="ja-JP" altLang="en-US"/>
        </a:p>
      </dgm:t>
    </dgm:pt>
    <dgm:pt modelId="{D102AD51-9843-49B9-9C39-3B9030553F7F}" type="pres">
      <dgm:prSet presAssocID="{32C8B0D3-A288-47BF-9F55-112AE3B874E8}" presName="spChevron1" presStyleCnt="0"/>
      <dgm:spPr/>
      <dgm:t>
        <a:bodyPr/>
        <a:lstStyle/>
        <a:p>
          <a:endParaRPr kumimoji="1" lang="ja-JP" altLang="en-US"/>
        </a:p>
      </dgm:t>
    </dgm:pt>
    <dgm:pt modelId="{3B1EEA07-CA6F-407A-9CAA-0C257884D8F9}" type="pres">
      <dgm:prSet presAssocID="{E31213A9-A5DD-4164-93A3-6BD00F8AB13A}" presName="last" presStyleCnt="0"/>
      <dgm:spPr/>
      <dgm:t>
        <a:bodyPr/>
        <a:lstStyle/>
        <a:p>
          <a:endParaRPr kumimoji="1" lang="ja-JP" altLang="en-US"/>
        </a:p>
      </dgm:t>
    </dgm:pt>
    <dgm:pt modelId="{49541CC0-DD67-49C2-8C5D-25810C7278E6}" type="pres">
      <dgm:prSet presAssocID="{E31213A9-A5DD-4164-93A3-6BD00F8AB13A}" presName="circleTx" presStyleLbl="node1" presStyleIdx="18" presStyleCnt="19"/>
      <dgm:spPr/>
      <dgm:t>
        <a:bodyPr/>
        <a:lstStyle/>
        <a:p>
          <a:endParaRPr kumimoji="1" lang="ja-JP" altLang="en-US"/>
        </a:p>
      </dgm:t>
    </dgm:pt>
    <dgm:pt modelId="{D963E2DD-A429-40AF-A335-D5B2D55E902C}" type="pres">
      <dgm:prSet presAssocID="{E31213A9-A5DD-4164-93A3-6BD00F8AB13A}" presName="desTxN" presStyleLbl="revTx" presStyleIdx="3" presStyleCnt="4" custScaleX="95469" custScaleY="141749" custLinFactNeighborY="13608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F496386-AE16-4119-8BA0-7BA7CBB05843}" type="pres">
      <dgm:prSet presAssocID="{E31213A9-A5DD-4164-93A3-6BD00F8AB13A}" presName="spN" presStyleCnt="0"/>
      <dgm:spPr/>
      <dgm:t>
        <a:bodyPr/>
        <a:lstStyle/>
        <a:p>
          <a:endParaRPr kumimoji="1" lang="ja-JP" altLang="en-US"/>
        </a:p>
      </dgm:t>
    </dgm:pt>
  </dgm:ptLst>
  <dgm:cxnLst>
    <dgm:cxn modelId="{9DC59278-9526-4378-8077-0D41C393791F}" srcId="{7458FDF6-F40C-43F0-A1E0-10A0452DC0B0}" destId="{6AC875FB-B8A5-45DD-8C54-0F93318A2881}" srcOrd="0" destOrd="0" parTransId="{FAD7E66C-0DD2-42CA-A1B4-23EC1422C30F}" sibTransId="{114BB408-C1B4-4332-8860-48E9EC29AA57}"/>
    <dgm:cxn modelId="{B7BE66D8-1957-413D-98B1-B28F51DE1324}" type="presOf" srcId="{26780C6C-C2EF-4494-BC38-D7C45D62EB84}" destId="{D963E2DD-A429-40AF-A335-D5B2D55E902C}" srcOrd="0" destOrd="0" presId="urn:microsoft.com/office/officeart/2009/3/layout/RandomtoResultProcess"/>
    <dgm:cxn modelId="{897B518F-BD72-4D76-80CD-DDD3DB753355}" type="presOf" srcId="{6AC875FB-B8A5-45DD-8C54-0F93318A2881}" destId="{16FE162E-631B-4E4A-8E0C-F08612836FE2}" srcOrd="0" destOrd="0" presId="urn:microsoft.com/office/officeart/2009/3/layout/RandomtoResultProcess"/>
    <dgm:cxn modelId="{D301AAA0-4299-4826-B677-033D0F504FA3}" srcId="{E31213A9-A5DD-4164-93A3-6BD00F8AB13A}" destId="{5AB97A6A-6204-4B8D-A86B-3BAB12A684AA}" srcOrd="2" destOrd="0" parTransId="{C613F270-B5F6-478E-A81B-D029B15294DE}" sibTransId="{607CD13E-3FDA-4FCD-A7CF-F36F08135B62}"/>
    <dgm:cxn modelId="{22CE56A5-70CF-4B64-8C02-A05DF1331A1E}" type="presOf" srcId="{22EC6559-F45A-480F-8BB3-A6271831384A}" destId="{D963E2DD-A429-40AF-A335-D5B2D55E902C}" srcOrd="0" destOrd="6" presId="urn:microsoft.com/office/officeart/2009/3/layout/RandomtoResultProcess"/>
    <dgm:cxn modelId="{D5E6E275-3C50-4523-B232-7B68BB44469C}" srcId="{E31213A9-A5DD-4164-93A3-6BD00F8AB13A}" destId="{22EC6559-F45A-480F-8BB3-A6271831384A}" srcOrd="6" destOrd="0" parTransId="{50FB32D1-FA4E-41EE-85BE-64F1BC152772}" sibTransId="{7F524397-7DCB-474F-A606-D47CA2AFD9C9}"/>
    <dgm:cxn modelId="{88E81102-8885-44E2-82B7-9CDE2F17BCCB}" type="presOf" srcId="{1369C851-1B74-46C9-9100-A56353113F39}" destId="{ABDB55A0-C013-400E-A0D5-31B25B45FEE1}" srcOrd="0" destOrd="0" presId="urn:microsoft.com/office/officeart/2009/3/layout/RandomtoResultProcess"/>
    <dgm:cxn modelId="{5B4CB084-AADC-4F6D-BE5A-944CD6470CFF}" type="presOf" srcId="{8F74A8B1-E760-469D-850F-825154EDB4A8}" destId="{16FE162E-631B-4E4A-8E0C-F08612836FE2}" srcOrd="0" destOrd="1" presId="urn:microsoft.com/office/officeart/2009/3/layout/RandomtoResultProcess"/>
    <dgm:cxn modelId="{F396C48A-B609-4572-AA84-D1A37C87DC1A}" type="presOf" srcId="{00B786EC-BC33-49E2-B14B-17E31049765F}" destId="{16FE162E-631B-4E4A-8E0C-F08612836FE2}" srcOrd="0" destOrd="2" presId="urn:microsoft.com/office/officeart/2009/3/layout/RandomtoResultProcess"/>
    <dgm:cxn modelId="{72197B85-0930-4CE6-A173-22967A4FEF0D}" type="presOf" srcId="{083C1606-7535-40B9-9386-690CF44CCD94}" destId="{D963E2DD-A429-40AF-A335-D5B2D55E902C}" srcOrd="0" destOrd="4" presId="urn:microsoft.com/office/officeart/2009/3/layout/RandomtoResultProcess"/>
    <dgm:cxn modelId="{9B470A4B-0D1F-4D74-B343-2248B7EB3705}" type="presOf" srcId="{7458FDF6-F40C-43F0-A1E0-10A0452DC0B0}" destId="{8B9138DC-C74D-4A72-B86D-AC83779125CD}" srcOrd="0" destOrd="0" presId="urn:microsoft.com/office/officeart/2009/3/layout/RandomtoResultProcess"/>
    <dgm:cxn modelId="{87593632-CBC4-48B7-8C43-AAE9FBB24B25}" type="presOf" srcId="{5AB97A6A-6204-4B8D-A86B-3BAB12A684AA}" destId="{D963E2DD-A429-40AF-A335-D5B2D55E902C}" srcOrd="0" destOrd="2" presId="urn:microsoft.com/office/officeart/2009/3/layout/RandomtoResultProcess"/>
    <dgm:cxn modelId="{12803234-26B3-400A-8D51-77C8F91E2700}" srcId="{E31213A9-A5DD-4164-93A3-6BD00F8AB13A}" destId="{604EBFFF-43B1-4244-8A03-05DD61FF9F20}" srcOrd="5" destOrd="0" parTransId="{D94B23D4-CF55-4216-8072-D7799F47B735}" sibTransId="{2186BDEB-D4F6-49A8-A395-B88AF57BB172}"/>
    <dgm:cxn modelId="{D2490459-B94A-4264-A572-D838A4BE6BA1}" srcId="{1369C851-1B74-46C9-9100-A56353113F39}" destId="{201E9480-13CC-4EA3-8E75-80360A117859}" srcOrd="1" destOrd="0" parTransId="{0BACA3AF-84A4-4965-873C-51A60DE816CB}" sibTransId="{32C8B0D3-A288-47BF-9F55-112AE3B874E8}"/>
    <dgm:cxn modelId="{14B21706-6741-48E9-A17F-29FAEF1F629A}" type="presOf" srcId="{D794B5D6-5577-445B-A160-9E5520A90840}" destId="{D963E2DD-A429-40AF-A335-D5B2D55E902C}" srcOrd="0" destOrd="3" presId="urn:microsoft.com/office/officeart/2009/3/layout/RandomtoResultProcess"/>
    <dgm:cxn modelId="{2E4217CC-C3D3-4609-8C8A-13A0C915EABD}" srcId="{E31213A9-A5DD-4164-93A3-6BD00F8AB13A}" destId="{26780C6C-C2EF-4494-BC38-D7C45D62EB84}" srcOrd="0" destOrd="0" parTransId="{B9442337-8B48-4395-8382-D8BFC0933CCD}" sibTransId="{353F790D-086E-48DB-B7B0-3C1FCA561968}"/>
    <dgm:cxn modelId="{8CEB06A3-1CFE-442F-983C-6A482C5BD7F8}" type="presOf" srcId="{01E71E70-C68F-44D7-8FA9-CFDC61C8C974}" destId="{D963E2DD-A429-40AF-A335-D5B2D55E902C}" srcOrd="0" destOrd="1" presId="urn:microsoft.com/office/officeart/2009/3/layout/RandomtoResultProcess"/>
    <dgm:cxn modelId="{7086E0FE-C87B-4266-A868-ACBD92838C31}" srcId="{1369C851-1B74-46C9-9100-A56353113F39}" destId="{7458FDF6-F40C-43F0-A1E0-10A0452DC0B0}" srcOrd="0" destOrd="0" parTransId="{DB153651-97C1-4FDE-82AE-A765890C8738}" sibTransId="{83F9C3BE-EE72-40AA-9B8F-249F4C87EF16}"/>
    <dgm:cxn modelId="{52EA9551-11C5-4EC6-BD94-78A68B51B315}" type="presOf" srcId="{E31213A9-A5DD-4164-93A3-6BD00F8AB13A}" destId="{49541CC0-DD67-49C2-8C5D-25810C7278E6}" srcOrd="0" destOrd="0" presId="urn:microsoft.com/office/officeart/2009/3/layout/RandomtoResultProcess"/>
    <dgm:cxn modelId="{E052CA53-F1B7-4265-9534-4AAC08527DC1}" srcId="{7458FDF6-F40C-43F0-A1E0-10A0452DC0B0}" destId="{00B786EC-BC33-49E2-B14B-17E31049765F}" srcOrd="2" destOrd="0" parTransId="{E6B08556-27F5-4B27-919A-DF0A2BAA61BE}" sibTransId="{832572BD-9498-414D-BB86-F94636C7C66F}"/>
    <dgm:cxn modelId="{1CF440FF-424F-4BD9-BAD8-A4CDD3EB4D2E}" srcId="{E31213A9-A5DD-4164-93A3-6BD00F8AB13A}" destId="{083C1606-7535-40B9-9386-690CF44CCD94}" srcOrd="4" destOrd="0" parTransId="{A501EA4A-7054-43E9-AC4E-A5FC4B6BB38C}" sibTransId="{D1D2FD5E-E537-46D0-9492-2155BCC7F600}"/>
    <dgm:cxn modelId="{A4F8678A-9C47-41DD-98E4-A4A915201FA0}" srcId="{7458FDF6-F40C-43F0-A1E0-10A0452DC0B0}" destId="{8F74A8B1-E760-469D-850F-825154EDB4A8}" srcOrd="1" destOrd="0" parTransId="{620553AC-C8F0-4EC1-896E-846DC0232175}" sibTransId="{0B5AF064-92CF-442C-A8D4-003A8324C9D2}"/>
    <dgm:cxn modelId="{744C7280-FAAD-4B90-8B2C-B948411ECD48}" srcId="{1369C851-1B74-46C9-9100-A56353113F39}" destId="{E31213A9-A5DD-4164-93A3-6BD00F8AB13A}" srcOrd="2" destOrd="0" parTransId="{4FA9B9DF-9676-451E-B85A-A661EB246D8D}" sibTransId="{C546B778-569F-4FA7-A1CD-97D0C6BC4962}"/>
    <dgm:cxn modelId="{061237BF-FD26-4208-8B1C-CAA54DAC88AE}" srcId="{E31213A9-A5DD-4164-93A3-6BD00F8AB13A}" destId="{01E71E70-C68F-44D7-8FA9-CFDC61C8C974}" srcOrd="1" destOrd="0" parTransId="{C6BA68EC-7019-495A-9A60-11A7137DD11D}" sibTransId="{227EFC0D-AB84-4E5A-B80F-BADAEF608D3A}"/>
    <dgm:cxn modelId="{3E6C5BC2-71E9-49D4-967B-2B97FA5E5FED}" srcId="{E31213A9-A5DD-4164-93A3-6BD00F8AB13A}" destId="{D794B5D6-5577-445B-A160-9E5520A90840}" srcOrd="3" destOrd="0" parTransId="{1A5D213A-DAAA-4C13-BC38-D3EEAEBF6F4C}" sibTransId="{0A15A252-AEF5-4890-AE31-7B87FC363018}"/>
    <dgm:cxn modelId="{3B6F6281-6DAD-438A-8719-90C69A99313C}" type="presOf" srcId="{604EBFFF-43B1-4244-8A03-05DD61FF9F20}" destId="{D963E2DD-A429-40AF-A335-D5B2D55E902C}" srcOrd="0" destOrd="5" presId="urn:microsoft.com/office/officeart/2009/3/layout/RandomtoResultProcess"/>
    <dgm:cxn modelId="{0F5CDE92-157C-46F0-B08E-A5AFC47C6010}" type="presOf" srcId="{201E9480-13CC-4EA3-8E75-80360A117859}" destId="{047C0644-5311-496C-A44D-C6E0B2520CBD}" srcOrd="0" destOrd="0" presId="urn:microsoft.com/office/officeart/2009/3/layout/RandomtoResultProcess"/>
    <dgm:cxn modelId="{7A67F1FE-7DB4-4502-9915-25D596CE116A}" type="presParOf" srcId="{ABDB55A0-C013-400E-A0D5-31B25B45FEE1}" destId="{E090A2F2-B636-4501-AD74-56578C967AE8}" srcOrd="0" destOrd="0" presId="urn:microsoft.com/office/officeart/2009/3/layout/RandomtoResultProcess"/>
    <dgm:cxn modelId="{8B9F0F06-683C-4A2E-BBD0-E06F0F5F4FCE}" type="presParOf" srcId="{E090A2F2-B636-4501-AD74-56578C967AE8}" destId="{8B9138DC-C74D-4A72-B86D-AC83779125CD}" srcOrd="0" destOrd="0" presId="urn:microsoft.com/office/officeart/2009/3/layout/RandomtoResultProcess"/>
    <dgm:cxn modelId="{3B621671-4CB4-47FD-9C09-18D9F85F167B}" type="presParOf" srcId="{E090A2F2-B636-4501-AD74-56578C967AE8}" destId="{16FE162E-631B-4E4A-8E0C-F08612836FE2}" srcOrd="1" destOrd="0" presId="urn:microsoft.com/office/officeart/2009/3/layout/RandomtoResultProcess"/>
    <dgm:cxn modelId="{3BCF2176-9129-402F-B6A1-3D2FB74F82F2}" type="presParOf" srcId="{E090A2F2-B636-4501-AD74-56578C967AE8}" destId="{1309BF8C-A3B5-46B2-88AF-E14359347F15}" srcOrd="2" destOrd="0" presId="urn:microsoft.com/office/officeart/2009/3/layout/RandomtoResultProcess"/>
    <dgm:cxn modelId="{0C0FC000-CADD-4F6B-BFAE-90D339201937}" type="presParOf" srcId="{E090A2F2-B636-4501-AD74-56578C967AE8}" destId="{B3578353-44D1-4968-BF4D-2D96445317E7}" srcOrd="3" destOrd="0" presId="urn:microsoft.com/office/officeart/2009/3/layout/RandomtoResultProcess"/>
    <dgm:cxn modelId="{E56DF234-1E7D-47C4-A91A-BEBDB18EEBCA}" type="presParOf" srcId="{E090A2F2-B636-4501-AD74-56578C967AE8}" destId="{4B43AD84-53C7-4323-8B67-7A46B2296D44}" srcOrd="4" destOrd="0" presId="urn:microsoft.com/office/officeart/2009/3/layout/RandomtoResultProcess"/>
    <dgm:cxn modelId="{BD02596D-47E6-4055-B328-40103AB293A0}" type="presParOf" srcId="{E090A2F2-B636-4501-AD74-56578C967AE8}" destId="{77775782-A7B8-4EE4-A55A-99FA1D077306}" srcOrd="5" destOrd="0" presId="urn:microsoft.com/office/officeart/2009/3/layout/RandomtoResultProcess"/>
    <dgm:cxn modelId="{C5AF1872-61B6-4830-984F-417D459B5FED}" type="presParOf" srcId="{E090A2F2-B636-4501-AD74-56578C967AE8}" destId="{AA74DDC1-FAA6-4B53-88EB-2372B90A24CA}" srcOrd="6" destOrd="0" presId="urn:microsoft.com/office/officeart/2009/3/layout/RandomtoResultProcess"/>
    <dgm:cxn modelId="{D3CC8B88-BBE7-4B01-A15C-6B4560F64ACA}" type="presParOf" srcId="{E090A2F2-B636-4501-AD74-56578C967AE8}" destId="{4D53D65C-09DC-486C-B766-6231998F943C}" srcOrd="7" destOrd="0" presId="urn:microsoft.com/office/officeart/2009/3/layout/RandomtoResultProcess"/>
    <dgm:cxn modelId="{F3301A46-004A-4274-8EE6-3452340AF184}" type="presParOf" srcId="{E090A2F2-B636-4501-AD74-56578C967AE8}" destId="{9FAA1C09-1AB7-455E-85AF-D934AA034B84}" srcOrd="8" destOrd="0" presId="urn:microsoft.com/office/officeart/2009/3/layout/RandomtoResultProcess"/>
    <dgm:cxn modelId="{5E1B0677-E2EB-4910-B6FA-D44B691C6EB7}" type="presParOf" srcId="{E090A2F2-B636-4501-AD74-56578C967AE8}" destId="{F86AAC28-7174-4382-BB68-80F0564B8005}" srcOrd="9" destOrd="0" presId="urn:microsoft.com/office/officeart/2009/3/layout/RandomtoResultProcess"/>
    <dgm:cxn modelId="{BC4D2C60-BE6C-46D9-A144-EC2215A52764}" type="presParOf" srcId="{E090A2F2-B636-4501-AD74-56578C967AE8}" destId="{936D6AF7-20E7-4B77-B4D9-174228CEBA48}" srcOrd="10" destOrd="0" presId="urn:microsoft.com/office/officeart/2009/3/layout/RandomtoResultProcess"/>
    <dgm:cxn modelId="{71C16D74-5C8D-4CEB-86A7-1D2D88666212}" type="presParOf" srcId="{E090A2F2-B636-4501-AD74-56578C967AE8}" destId="{51ECA37B-4AA2-426A-AFC7-A8AB44A884A7}" srcOrd="11" destOrd="0" presId="urn:microsoft.com/office/officeart/2009/3/layout/RandomtoResultProcess"/>
    <dgm:cxn modelId="{16570A1D-3481-4A4D-99B3-772E01ADA401}" type="presParOf" srcId="{E090A2F2-B636-4501-AD74-56578C967AE8}" destId="{50114D14-20B0-4BF4-B971-525F9777D347}" srcOrd="12" destOrd="0" presId="urn:microsoft.com/office/officeart/2009/3/layout/RandomtoResultProcess"/>
    <dgm:cxn modelId="{8DD24A52-4F1D-4775-827A-D3C9E91E76A7}" type="presParOf" srcId="{E090A2F2-B636-4501-AD74-56578C967AE8}" destId="{36422086-6A05-4F11-8BDC-004E35C73646}" srcOrd="13" destOrd="0" presId="urn:microsoft.com/office/officeart/2009/3/layout/RandomtoResultProcess"/>
    <dgm:cxn modelId="{2DC5803C-87CA-449A-8605-235AE8698811}" type="presParOf" srcId="{E090A2F2-B636-4501-AD74-56578C967AE8}" destId="{34886902-047D-48BA-8934-1001F650921A}" srcOrd="14" destOrd="0" presId="urn:microsoft.com/office/officeart/2009/3/layout/RandomtoResultProcess"/>
    <dgm:cxn modelId="{5399DD4E-1EE2-478D-ABF2-AD73DF3E57E3}" type="presParOf" srcId="{E090A2F2-B636-4501-AD74-56578C967AE8}" destId="{50C1FA59-46CC-4BFF-ADFB-A83CA41B38E4}" srcOrd="15" destOrd="0" presId="urn:microsoft.com/office/officeart/2009/3/layout/RandomtoResultProcess"/>
    <dgm:cxn modelId="{C85B07BE-447B-4525-8D48-E359E6766383}" type="presParOf" srcId="{E090A2F2-B636-4501-AD74-56578C967AE8}" destId="{3B73FF3E-2CA8-4B20-913D-BB538EF81DB4}" srcOrd="16" destOrd="0" presId="urn:microsoft.com/office/officeart/2009/3/layout/RandomtoResultProcess"/>
    <dgm:cxn modelId="{1FAE0ED7-5170-419D-A9D9-8639E47136C5}" type="presParOf" srcId="{E090A2F2-B636-4501-AD74-56578C967AE8}" destId="{8CA34161-AC5C-4497-9478-CDC2F5EF59E3}" srcOrd="17" destOrd="0" presId="urn:microsoft.com/office/officeart/2009/3/layout/RandomtoResultProcess"/>
    <dgm:cxn modelId="{6DC904CC-6C6D-44DA-B80B-17B68A308E45}" type="presParOf" srcId="{E090A2F2-B636-4501-AD74-56578C967AE8}" destId="{167A466C-DE4C-42F4-8783-FA32DF0998AC}" srcOrd="18" destOrd="0" presId="urn:microsoft.com/office/officeart/2009/3/layout/RandomtoResultProcess"/>
    <dgm:cxn modelId="{473F6B86-0CE1-4610-B0CC-51D34FDE49CE}" type="presParOf" srcId="{E090A2F2-B636-4501-AD74-56578C967AE8}" destId="{74B828AF-129B-40BD-9511-2CEA65B68875}" srcOrd="19" destOrd="0" presId="urn:microsoft.com/office/officeart/2009/3/layout/RandomtoResultProcess"/>
    <dgm:cxn modelId="{E924A467-F86A-4947-AEF3-1BF963C6A0FF}" type="presParOf" srcId="{ABDB55A0-C013-400E-A0D5-31B25B45FEE1}" destId="{EC339735-B9DE-4865-B083-1927A429A3F7}" srcOrd="1" destOrd="0" presId="urn:microsoft.com/office/officeart/2009/3/layout/RandomtoResultProcess"/>
    <dgm:cxn modelId="{7DC3C668-2AF0-48DE-A0E4-E60DBB1C7744}" type="presParOf" srcId="{EC339735-B9DE-4865-B083-1927A429A3F7}" destId="{FC8FFA71-1A0E-4704-8B33-61A0AF7BA595}" srcOrd="0" destOrd="0" presId="urn:microsoft.com/office/officeart/2009/3/layout/RandomtoResultProcess"/>
    <dgm:cxn modelId="{6FB3C4B8-94C3-4325-9D0A-976116E3DD69}" type="presParOf" srcId="{EC339735-B9DE-4865-B083-1927A429A3F7}" destId="{39FAE13C-D9A9-451F-8441-8F0882496283}" srcOrd="1" destOrd="0" presId="urn:microsoft.com/office/officeart/2009/3/layout/RandomtoResultProcess"/>
    <dgm:cxn modelId="{6F98D56A-460A-4A47-BDDF-6B8DBAB75DCD}" type="presParOf" srcId="{ABDB55A0-C013-400E-A0D5-31B25B45FEE1}" destId="{31C3D4FF-2368-424F-9A9A-8CCC3EEF3394}" srcOrd="2" destOrd="0" presId="urn:microsoft.com/office/officeart/2009/3/layout/RandomtoResultProcess"/>
    <dgm:cxn modelId="{23B01A82-BD86-4B1D-86A9-EBD631B6F8FB}" type="presParOf" srcId="{31C3D4FF-2368-424F-9A9A-8CCC3EEF3394}" destId="{047C0644-5311-496C-A44D-C6E0B2520CBD}" srcOrd="0" destOrd="0" presId="urn:microsoft.com/office/officeart/2009/3/layout/RandomtoResultProcess"/>
    <dgm:cxn modelId="{D0C6B0E8-721F-4AD2-91D7-08E8428E2FF9}" type="presParOf" srcId="{31C3D4FF-2368-424F-9A9A-8CCC3EEF3394}" destId="{89EA6B2C-7FE5-407A-A4B6-7FCD4E9E8A1E}" srcOrd="1" destOrd="0" presId="urn:microsoft.com/office/officeart/2009/3/layout/RandomtoResultProcess"/>
    <dgm:cxn modelId="{95A3822A-751F-4361-B783-8521217087E5}" type="presParOf" srcId="{ABDB55A0-C013-400E-A0D5-31B25B45FEE1}" destId="{EE25C91F-C55D-4B39-8493-8FA9330E594C}" srcOrd="3" destOrd="0" presId="urn:microsoft.com/office/officeart/2009/3/layout/RandomtoResultProcess"/>
    <dgm:cxn modelId="{EBAB4810-1F02-4E96-A3D1-CA7AC15D401E}" type="presParOf" srcId="{EE25C91F-C55D-4B39-8493-8FA9330E594C}" destId="{9B67DF46-B3C4-44AA-898D-A94BAA7842BA}" srcOrd="0" destOrd="0" presId="urn:microsoft.com/office/officeart/2009/3/layout/RandomtoResultProcess"/>
    <dgm:cxn modelId="{84D34006-EF21-4CBA-97C0-36D81E072D1A}" type="presParOf" srcId="{EE25C91F-C55D-4B39-8493-8FA9330E594C}" destId="{D102AD51-9843-49B9-9C39-3B9030553F7F}" srcOrd="1" destOrd="0" presId="urn:microsoft.com/office/officeart/2009/3/layout/RandomtoResultProcess"/>
    <dgm:cxn modelId="{F331DE89-3893-4BD6-9A34-C6243FB251DA}" type="presParOf" srcId="{ABDB55A0-C013-400E-A0D5-31B25B45FEE1}" destId="{3B1EEA07-CA6F-407A-9CAA-0C257884D8F9}" srcOrd="4" destOrd="0" presId="urn:microsoft.com/office/officeart/2009/3/layout/RandomtoResultProcess"/>
    <dgm:cxn modelId="{D17CD320-A252-40E3-97BE-03625ABCD5CA}" type="presParOf" srcId="{3B1EEA07-CA6F-407A-9CAA-0C257884D8F9}" destId="{49541CC0-DD67-49C2-8C5D-25810C7278E6}" srcOrd="0" destOrd="0" presId="urn:microsoft.com/office/officeart/2009/3/layout/RandomtoResultProcess"/>
    <dgm:cxn modelId="{C0A7E927-2CF4-4617-8281-922FDFBC66A6}" type="presParOf" srcId="{3B1EEA07-CA6F-407A-9CAA-0C257884D8F9}" destId="{D963E2DD-A429-40AF-A335-D5B2D55E902C}" srcOrd="1" destOrd="0" presId="urn:microsoft.com/office/officeart/2009/3/layout/RandomtoResultProcess"/>
    <dgm:cxn modelId="{4D7562C8-A6D9-4D09-A0C8-E2B8C7F14475}" type="presParOf" srcId="{3B1EEA07-CA6F-407A-9CAA-0C257884D8F9}" destId="{9F496386-AE16-4119-8BA0-7BA7CBB05843}" srcOrd="2" destOrd="0" presId="urn:microsoft.com/office/officeart/2009/3/layout/RandomtoResult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E2CA9AB5-7B30-4DCD-9D35-43CC39B1F678}" type="doc">
      <dgm:prSet loTypeId="urn:microsoft.com/office/officeart/2005/8/layout/vList2" loCatId="list" qsTypeId="urn:microsoft.com/office/officeart/2005/8/quickstyle/simple4" qsCatId="simple" csTypeId="urn:microsoft.com/office/officeart/2005/8/colors/accent2_2" csCatId="accent2"/>
      <dgm:spPr/>
      <dgm:t>
        <a:bodyPr/>
        <a:lstStyle/>
        <a:p>
          <a:endParaRPr kumimoji="1" lang="ja-JP" altLang="en-US"/>
        </a:p>
      </dgm:t>
    </dgm:pt>
    <dgm:pt modelId="{B8FF7486-097C-41B2-AA79-C21DBC9BCEFC}">
      <dgm:prSet/>
      <dgm:spPr/>
      <dgm:t>
        <a:bodyPr/>
        <a:lstStyle/>
        <a:p>
          <a:pPr rtl="0"/>
          <a:r>
            <a:rPr kumimoji="1" lang="ja-JP" smtClean="0"/>
            <a:t>毎日飲んでも飽きない・太らない</a:t>
          </a:r>
          <a:endParaRPr lang="ja-JP"/>
        </a:p>
      </dgm:t>
    </dgm:pt>
    <dgm:pt modelId="{D05CF71D-FF6D-4652-A7CC-00E6FECD2835}" type="parTrans" cxnId="{FB453F19-9EC7-4B99-BD04-13E7A7833A06}">
      <dgm:prSet/>
      <dgm:spPr/>
      <dgm:t>
        <a:bodyPr/>
        <a:lstStyle/>
        <a:p>
          <a:endParaRPr kumimoji="1" lang="ja-JP" altLang="en-US"/>
        </a:p>
      </dgm:t>
    </dgm:pt>
    <dgm:pt modelId="{85CEBAB9-F7E8-4DD3-B949-43597FC35D2D}" type="sibTrans" cxnId="{FB453F19-9EC7-4B99-BD04-13E7A7833A06}">
      <dgm:prSet/>
      <dgm:spPr/>
      <dgm:t>
        <a:bodyPr/>
        <a:lstStyle/>
        <a:p>
          <a:endParaRPr kumimoji="1" lang="ja-JP" altLang="en-US"/>
        </a:p>
      </dgm:t>
    </dgm:pt>
    <dgm:pt modelId="{C5B447EE-1414-4722-965D-C9CD5EC90514}">
      <dgm:prSet/>
      <dgm:spPr/>
      <dgm:t>
        <a:bodyPr/>
        <a:lstStyle/>
        <a:p>
          <a:pPr rtl="0"/>
          <a:r>
            <a:rPr kumimoji="1" lang="en-US" smtClean="0"/>
            <a:t>1</a:t>
          </a:r>
          <a:r>
            <a:rPr kumimoji="1" lang="ja-JP" smtClean="0"/>
            <a:t>週間分の日替わりドリンクを用意する</a:t>
          </a:r>
          <a:endParaRPr lang="ja-JP"/>
        </a:p>
      </dgm:t>
    </dgm:pt>
    <dgm:pt modelId="{AEA7C6A7-28AF-4067-AD15-60561B641BDB}" type="parTrans" cxnId="{E54A23C2-D556-4CE0-A5F0-320D269F66C2}">
      <dgm:prSet/>
      <dgm:spPr/>
      <dgm:t>
        <a:bodyPr/>
        <a:lstStyle/>
        <a:p>
          <a:endParaRPr kumimoji="1" lang="ja-JP" altLang="en-US"/>
        </a:p>
      </dgm:t>
    </dgm:pt>
    <dgm:pt modelId="{C9F49F4D-CA3C-48F8-8345-474577C7D49D}" type="sibTrans" cxnId="{E54A23C2-D556-4CE0-A5F0-320D269F66C2}">
      <dgm:prSet/>
      <dgm:spPr/>
      <dgm:t>
        <a:bodyPr/>
        <a:lstStyle/>
        <a:p>
          <a:endParaRPr kumimoji="1" lang="ja-JP" altLang="en-US"/>
        </a:p>
      </dgm:t>
    </dgm:pt>
    <dgm:pt modelId="{8A91627A-7A92-4C95-B8D2-B0DBEF2FB3F5}">
      <dgm:prSet/>
      <dgm:spPr/>
      <dgm:t>
        <a:bodyPr/>
        <a:lstStyle/>
        <a:p>
          <a:pPr rtl="0"/>
          <a:r>
            <a:rPr kumimoji="1" lang="ja-JP" smtClean="0"/>
            <a:t>カロリーを最小限に抑える（目標</a:t>
          </a:r>
          <a:r>
            <a:rPr kumimoji="1" lang="en-US" smtClean="0"/>
            <a:t>30kcal</a:t>
          </a:r>
          <a:r>
            <a:rPr kumimoji="1" lang="ja-JP" smtClean="0"/>
            <a:t>）</a:t>
          </a:r>
          <a:endParaRPr lang="ja-JP"/>
        </a:p>
      </dgm:t>
    </dgm:pt>
    <dgm:pt modelId="{2E68831F-268E-4CB1-855F-C470EF087E12}" type="parTrans" cxnId="{4D40660F-0D1C-497B-9CD2-AE2DEF17BCCE}">
      <dgm:prSet/>
      <dgm:spPr/>
      <dgm:t>
        <a:bodyPr/>
        <a:lstStyle/>
        <a:p>
          <a:endParaRPr kumimoji="1" lang="ja-JP" altLang="en-US"/>
        </a:p>
      </dgm:t>
    </dgm:pt>
    <dgm:pt modelId="{529F3430-B19E-4AE1-ABD5-AD7A410846C1}" type="sibTrans" cxnId="{4D40660F-0D1C-497B-9CD2-AE2DEF17BCCE}">
      <dgm:prSet/>
      <dgm:spPr/>
      <dgm:t>
        <a:bodyPr/>
        <a:lstStyle/>
        <a:p>
          <a:endParaRPr kumimoji="1" lang="ja-JP" altLang="en-US"/>
        </a:p>
      </dgm:t>
    </dgm:pt>
    <dgm:pt modelId="{02B506E2-3EB9-4489-9EEE-CE3066123ADC}">
      <dgm:prSet/>
      <dgm:spPr/>
      <dgm:t>
        <a:bodyPr/>
        <a:lstStyle/>
        <a:p>
          <a:pPr rtl="0"/>
          <a:r>
            <a:rPr kumimoji="1" lang="ja-JP" smtClean="0"/>
            <a:t>不足しがちな果物・野菜を手軽に補給できる</a:t>
          </a:r>
          <a:endParaRPr lang="ja-JP"/>
        </a:p>
      </dgm:t>
    </dgm:pt>
    <dgm:pt modelId="{ADE4A2E9-26B7-4976-8953-05D950EE1537}" type="parTrans" cxnId="{D9C14335-2F73-46DF-9E92-53E067377304}">
      <dgm:prSet/>
      <dgm:spPr/>
      <dgm:t>
        <a:bodyPr/>
        <a:lstStyle/>
        <a:p>
          <a:endParaRPr kumimoji="1" lang="ja-JP" altLang="en-US"/>
        </a:p>
      </dgm:t>
    </dgm:pt>
    <dgm:pt modelId="{E6CD5207-4986-4E2A-9840-EF2277560E4A}" type="sibTrans" cxnId="{D9C14335-2F73-46DF-9E92-53E067377304}">
      <dgm:prSet/>
      <dgm:spPr/>
      <dgm:t>
        <a:bodyPr/>
        <a:lstStyle/>
        <a:p>
          <a:endParaRPr kumimoji="1" lang="ja-JP" altLang="en-US"/>
        </a:p>
      </dgm:t>
    </dgm:pt>
    <dgm:pt modelId="{1D79CA18-F2EE-46FF-919E-C93DC8358CDE}">
      <dgm:prSet/>
      <dgm:spPr/>
      <dgm:t>
        <a:bodyPr/>
        <a:lstStyle/>
        <a:p>
          <a:pPr rtl="0"/>
          <a:r>
            <a:rPr kumimoji="1" lang="ja-JP" dirty="0" smtClean="0"/>
            <a:t>必要なビタミンをバランスよく摂取できる</a:t>
          </a:r>
          <a:endParaRPr lang="ja-JP" dirty="0"/>
        </a:p>
      </dgm:t>
    </dgm:pt>
    <dgm:pt modelId="{104C4C09-FCB5-4B0C-9E64-8BBD410B0F51}" type="parTrans" cxnId="{51EBA1FE-5D63-4033-AA22-F016B9E582CF}">
      <dgm:prSet/>
      <dgm:spPr/>
      <dgm:t>
        <a:bodyPr/>
        <a:lstStyle/>
        <a:p>
          <a:endParaRPr kumimoji="1" lang="ja-JP" altLang="en-US"/>
        </a:p>
      </dgm:t>
    </dgm:pt>
    <dgm:pt modelId="{EA57D667-0418-4FE6-82A2-BC0507168C3F}" type="sibTrans" cxnId="{51EBA1FE-5D63-4033-AA22-F016B9E582CF}">
      <dgm:prSet/>
      <dgm:spPr/>
      <dgm:t>
        <a:bodyPr/>
        <a:lstStyle/>
        <a:p>
          <a:endParaRPr kumimoji="1" lang="ja-JP" altLang="en-US"/>
        </a:p>
      </dgm:t>
    </dgm:pt>
    <dgm:pt modelId="{BEDDAFD2-ABDB-4D73-A0F4-B50AB96BC671}">
      <dgm:prSet/>
      <dgm:spPr/>
      <dgm:t>
        <a:bodyPr/>
        <a:lstStyle/>
        <a:p>
          <a:pPr rtl="0"/>
          <a:r>
            <a:rPr kumimoji="1" lang="ja-JP" smtClean="0"/>
            <a:t>身体への効能が期待できる</a:t>
          </a:r>
          <a:endParaRPr lang="ja-JP"/>
        </a:p>
      </dgm:t>
    </dgm:pt>
    <dgm:pt modelId="{C8012654-F2FB-46FF-A55D-D59B074E25F6}" type="parTrans" cxnId="{459C1585-0A19-49FF-9D57-B2204BCABEFA}">
      <dgm:prSet/>
      <dgm:spPr/>
      <dgm:t>
        <a:bodyPr/>
        <a:lstStyle/>
        <a:p>
          <a:endParaRPr kumimoji="1" lang="ja-JP" altLang="en-US"/>
        </a:p>
      </dgm:t>
    </dgm:pt>
    <dgm:pt modelId="{B9FDB8A8-C715-4530-BDEF-B305B01DCDBD}" type="sibTrans" cxnId="{459C1585-0A19-49FF-9D57-B2204BCABEFA}">
      <dgm:prSet/>
      <dgm:spPr/>
      <dgm:t>
        <a:bodyPr/>
        <a:lstStyle/>
        <a:p>
          <a:endParaRPr kumimoji="1" lang="ja-JP" altLang="en-US"/>
        </a:p>
      </dgm:t>
    </dgm:pt>
    <dgm:pt modelId="{896CBD03-FC15-44FB-A543-B95B60AB0F41}">
      <dgm:prSet/>
      <dgm:spPr/>
      <dgm:t>
        <a:bodyPr/>
        <a:lstStyle/>
        <a:p>
          <a:pPr rtl="0"/>
          <a:r>
            <a:rPr kumimoji="1" lang="ja-JP" dirty="0" smtClean="0"/>
            <a:t>素材の安全性の高さは従来通り</a:t>
          </a:r>
          <a:endParaRPr lang="ja-JP" dirty="0"/>
        </a:p>
      </dgm:t>
    </dgm:pt>
    <dgm:pt modelId="{DB1929AD-117A-400D-BCE5-5DFF8A2C1B00}" type="parTrans" cxnId="{FAF9B88B-F663-4C83-BD9E-27FDADCC8410}">
      <dgm:prSet/>
      <dgm:spPr/>
      <dgm:t>
        <a:bodyPr/>
        <a:lstStyle/>
        <a:p>
          <a:endParaRPr kumimoji="1" lang="ja-JP" altLang="en-US"/>
        </a:p>
      </dgm:t>
    </dgm:pt>
    <dgm:pt modelId="{B2B12DD5-A315-479A-863A-91112402F91B}" type="sibTrans" cxnId="{FAF9B88B-F663-4C83-BD9E-27FDADCC8410}">
      <dgm:prSet/>
      <dgm:spPr/>
      <dgm:t>
        <a:bodyPr/>
        <a:lstStyle/>
        <a:p>
          <a:endParaRPr kumimoji="1" lang="ja-JP" altLang="en-US"/>
        </a:p>
      </dgm:t>
    </dgm:pt>
    <dgm:pt modelId="{6BBFC04D-F668-4FCA-97E3-5AEAF2508DB4}">
      <dgm:prSet/>
      <dgm:spPr/>
      <dgm:t>
        <a:bodyPr/>
        <a:lstStyle/>
        <a:p>
          <a:pPr rtl="0"/>
          <a:r>
            <a:rPr kumimoji="1" lang="ja-JP" smtClean="0"/>
            <a:t>契約農家から直接仕入れにより生産元を保証する</a:t>
          </a:r>
          <a:endParaRPr lang="ja-JP"/>
        </a:p>
      </dgm:t>
    </dgm:pt>
    <dgm:pt modelId="{6D1E2045-A8B2-4045-86A1-752A588C61B9}" type="parTrans" cxnId="{B88047DF-E992-4E7B-A4F3-0A4ED00F2FB1}">
      <dgm:prSet/>
      <dgm:spPr/>
      <dgm:t>
        <a:bodyPr/>
        <a:lstStyle/>
        <a:p>
          <a:endParaRPr kumimoji="1" lang="ja-JP" altLang="en-US"/>
        </a:p>
      </dgm:t>
    </dgm:pt>
    <dgm:pt modelId="{3038FEA7-9F67-47C8-93A2-35E4BCB2F12C}" type="sibTrans" cxnId="{B88047DF-E992-4E7B-A4F3-0A4ED00F2FB1}">
      <dgm:prSet/>
      <dgm:spPr/>
      <dgm:t>
        <a:bodyPr/>
        <a:lstStyle/>
        <a:p>
          <a:endParaRPr kumimoji="1" lang="ja-JP" altLang="en-US"/>
        </a:p>
      </dgm:t>
    </dgm:pt>
    <dgm:pt modelId="{9522E9C3-1052-4477-A351-9EEA056C6C95}">
      <dgm:prSet/>
      <dgm:spPr/>
      <dgm:t>
        <a:bodyPr/>
        <a:lstStyle/>
        <a:p>
          <a:pPr rtl="0"/>
          <a:r>
            <a:rPr kumimoji="1" lang="ja-JP" dirty="0" smtClean="0"/>
            <a:t>有機</a:t>
          </a:r>
          <a:r>
            <a:rPr kumimoji="1" lang="en-US" dirty="0" smtClean="0"/>
            <a:t>JAS</a:t>
          </a:r>
          <a:r>
            <a:rPr kumimoji="1" lang="ja-JP" dirty="0" smtClean="0"/>
            <a:t>規格に適合させる</a:t>
          </a:r>
          <a:endParaRPr lang="ja-JP" dirty="0"/>
        </a:p>
      </dgm:t>
    </dgm:pt>
    <dgm:pt modelId="{3D58459B-554E-492B-9B0A-8F68549DFA0F}" type="parTrans" cxnId="{CCA1C268-67C3-4A55-B2BA-AE967AAB962F}">
      <dgm:prSet/>
      <dgm:spPr/>
      <dgm:t>
        <a:bodyPr/>
        <a:lstStyle/>
        <a:p>
          <a:endParaRPr kumimoji="1" lang="ja-JP" altLang="en-US"/>
        </a:p>
      </dgm:t>
    </dgm:pt>
    <dgm:pt modelId="{DD975845-365C-4A34-96BE-42E46775089F}" type="sibTrans" cxnId="{CCA1C268-67C3-4A55-B2BA-AE967AAB962F}">
      <dgm:prSet/>
      <dgm:spPr/>
      <dgm:t>
        <a:bodyPr/>
        <a:lstStyle/>
        <a:p>
          <a:endParaRPr kumimoji="1" lang="ja-JP" altLang="en-US"/>
        </a:p>
      </dgm:t>
    </dgm:pt>
    <dgm:pt modelId="{04F689E6-7C1E-4819-A039-E48E8D5BB901}" type="pres">
      <dgm:prSet presAssocID="{E2CA9AB5-7B30-4DCD-9D35-43CC39B1F678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4FEB5072-9E7A-40F9-B8D1-1F34571E776B}" type="pres">
      <dgm:prSet presAssocID="{B8FF7486-097C-41B2-AA79-C21DBC9BCEFC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29644591-882A-4BB8-BA30-59EFFA27AB24}" type="pres">
      <dgm:prSet presAssocID="{B8FF7486-097C-41B2-AA79-C21DBC9BCEFC}" presName="childText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18E261D9-DEEE-4183-B68E-BFBEE31FA8D1}" type="pres">
      <dgm:prSet presAssocID="{02B506E2-3EB9-4489-9EEE-CE3066123ADC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E3DC1887-23B8-4C6B-8D1B-3BD9870232BF}" type="pres">
      <dgm:prSet presAssocID="{02B506E2-3EB9-4489-9EEE-CE3066123ADC}" presName="childText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8023EBB-4CD0-401B-84DA-01E7ACD168AE}" type="pres">
      <dgm:prSet presAssocID="{896CBD03-FC15-44FB-A543-B95B60AB0F41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80FBA088-E2D3-4172-A281-ADBCB40DA2C8}" type="pres">
      <dgm:prSet presAssocID="{896CBD03-FC15-44FB-A543-B95B60AB0F41}" presName="childText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7C75CDCC-25AC-48C6-BC2C-9610E84D9CFB}" type="presOf" srcId="{8A91627A-7A92-4C95-B8D2-B0DBEF2FB3F5}" destId="{29644591-882A-4BB8-BA30-59EFFA27AB24}" srcOrd="0" destOrd="1" presId="urn:microsoft.com/office/officeart/2005/8/layout/vList2"/>
    <dgm:cxn modelId="{1C318F90-E626-4DD2-A557-F33CF64F11CA}" type="presOf" srcId="{B8FF7486-097C-41B2-AA79-C21DBC9BCEFC}" destId="{4FEB5072-9E7A-40F9-B8D1-1F34571E776B}" srcOrd="0" destOrd="0" presId="urn:microsoft.com/office/officeart/2005/8/layout/vList2"/>
    <dgm:cxn modelId="{F1425D32-1B0B-4525-B157-55317683E4CD}" type="presOf" srcId="{02B506E2-3EB9-4489-9EEE-CE3066123ADC}" destId="{18E261D9-DEEE-4183-B68E-BFBEE31FA8D1}" srcOrd="0" destOrd="0" presId="urn:microsoft.com/office/officeart/2005/8/layout/vList2"/>
    <dgm:cxn modelId="{E54A23C2-D556-4CE0-A5F0-320D269F66C2}" srcId="{B8FF7486-097C-41B2-AA79-C21DBC9BCEFC}" destId="{C5B447EE-1414-4722-965D-C9CD5EC90514}" srcOrd="0" destOrd="0" parTransId="{AEA7C6A7-28AF-4067-AD15-60561B641BDB}" sibTransId="{C9F49F4D-CA3C-48F8-8345-474577C7D49D}"/>
    <dgm:cxn modelId="{07E96F2B-835F-4081-A491-D9D32FE9AE84}" type="presOf" srcId="{C5B447EE-1414-4722-965D-C9CD5EC90514}" destId="{29644591-882A-4BB8-BA30-59EFFA27AB24}" srcOrd="0" destOrd="0" presId="urn:microsoft.com/office/officeart/2005/8/layout/vList2"/>
    <dgm:cxn modelId="{51EBA1FE-5D63-4033-AA22-F016B9E582CF}" srcId="{02B506E2-3EB9-4489-9EEE-CE3066123ADC}" destId="{1D79CA18-F2EE-46FF-919E-C93DC8358CDE}" srcOrd="0" destOrd="0" parTransId="{104C4C09-FCB5-4B0C-9E64-8BBD410B0F51}" sibTransId="{EA57D667-0418-4FE6-82A2-BC0507168C3F}"/>
    <dgm:cxn modelId="{4D40660F-0D1C-497B-9CD2-AE2DEF17BCCE}" srcId="{B8FF7486-097C-41B2-AA79-C21DBC9BCEFC}" destId="{8A91627A-7A92-4C95-B8D2-B0DBEF2FB3F5}" srcOrd="1" destOrd="0" parTransId="{2E68831F-268E-4CB1-855F-C470EF087E12}" sibTransId="{529F3430-B19E-4AE1-ABD5-AD7A410846C1}"/>
    <dgm:cxn modelId="{A940D218-8635-45AE-A834-22E80A6DA1FF}" type="presOf" srcId="{BEDDAFD2-ABDB-4D73-A0F4-B50AB96BC671}" destId="{E3DC1887-23B8-4C6B-8D1B-3BD9870232BF}" srcOrd="0" destOrd="1" presId="urn:microsoft.com/office/officeart/2005/8/layout/vList2"/>
    <dgm:cxn modelId="{FAF9B88B-F663-4C83-BD9E-27FDADCC8410}" srcId="{E2CA9AB5-7B30-4DCD-9D35-43CC39B1F678}" destId="{896CBD03-FC15-44FB-A543-B95B60AB0F41}" srcOrd="2" destOrd="0" parTransId="{DB1929AD-117A-400D-BCE5-5DFF8A2C1B00}" sibTransId="{B2B12DD5-A315-479A-863A-91112402F91B}"/>
    <dgm:cxn modelId="{8D33A71A-DD4C-4DAE-B5B7-879D40D895E9}" type="presOf" srcId="{1D79CA18-F2EE-46FF-919E-C93DC8358CDE}" destId="{E3DC1887-23B8-4C6B-8D1B-3BD9870232BF}" srcOrd="0" destOrd="0" presId="urn:microsoft.com/office/officeart/2005/8/layout/vList2"/>
    <dgm:cxn modelId="{FB453F19-9EC7-4B99-BD04-13E7A7833A06}" srcId="{E2CA9AB5-7B30-4DCD-9D35-43CC39B1F678}" destId="{B8FF7486-097C-41B2-AA79-C21DBC9BCEFC}" srcOrd="0" destOrd="0" parTransId="{D05CF71D-FF6D-4652-A7CC-00E6FECD2835}" sibTransId="{85CEBAB9-F7E8-4DD3-B949-43597FC35D2D}"/>
    <dgm:cxn modelId="{CCA1C268-67C3-4A55-B2BA-AE967AAB962F}" srcId="{896CBD03-FC15-44FB-A543-B95B60AB0F41}" destId="{9522E9C3-1052-4477-A351-9EEA056C6C95}" srcOrd="1" destOrd="0" parTransId="{3D58459B-554E-492B-9B0A-8F68549DFA0F}" sibTransId="{DD975845-365C-4A34-96BE-42E46775089F}"/>
    <dgm:cxn modelId="{50772936-D90D-4E8A-A778-E091F6C5638B}" type="presOf" srcId="{E2CA9AB5-7B30-4DCD-9D35-43CC39B1F678}" destId="{04F689E6-7C1E-4819-A039-E48E8D5BB901}" srcOrd="0" destOrd="0" presId="urn:microsoft.com/office/officeart/2005/8/layout/vList2"/>
    <dgm:cxn modelId="{B88047DF-E992-4E7B-A4F3-0A4ED00F2FB1}" srcId="{896CBD03-FC15-44FB-A543-B95B60AB0F41}" destId="{6BBFC04D-F668-4FCA-97E3-5AEAF2508DB4}" srcOrd="0" destOrd="0" parTransId="{6D1E2045-A8B2-4045-86A1-752A588C61B9}" sibTransId="{3038FEA7-9F67-47C8-93A2-35E4BCB2F12C}"/>
    <dgm:cxn modelId="{A6E1270F-8684-458D-BE1B-059AA6FB111E}" type="presOf" srcId="{9522E9C3-1052-4477-A351-9EEA056C6C95}" destId="{80FBA088-E2D3-4172-A281-ADBCB40DA2C8}" srcOrd="0" destOrd="1" presId="urn:microsoft.com/office/officeart/2005/8/layout/vList2"/>
    <dgm:cxn modelId="{B121991B-43AB-4F8D-B313-5D03433251B6}" type="presOf" srcId="{896CBD03-FC15-44FB-A543-B95B60AB0F41}" destId="{C8023EBB-4CD0-401B-84DA-01E7ACD168AE}" srcOrd="0" destOrd="0" presId="urn:microsoft.com/office/officeart/2005/8/layout/vList2"/>
    <dgm:cxn modelId="{D9C14335-2F73-46DF-9E92-53E067377304}" srcId="{E2CA9AB5-7B30-4DCD-9D35-43CC39B1F678}" destId="{02B506E2-3EB9-4489-9EEE-CE3066123ADC}" srcOrd="1" destOrd="0" parTransId="{ADE4A2E9-26B7-4976-8953-05D950EE1537}" sibTransId="{E6CD5207-4986-4E2A-9840-EF2277560E4A}"/>
    <dgm:cxn modelId="{ACE7491D-2F0D-4AB9-9178-B953CD119C19}" type="presOf" srcId="{6BBFC04D-F668-4FCA-97E3-5AEAF2508DB4}" destId="{80FBA088-E2D3-4172-A281-ADBCB40DA2C8}" srcOrd="0" destOrd="0" presId="urn:microsoft.com/office/officeart/2005/8/layout/vList2"/>
    <dgm:cxn modelId="{459C1585-0A19-49FF-9D57-B2204BCABEFA}" srcId="{02B506E2-3EB9-4489-9EEE-CE3066123ADC}" destId="{BEDDAFD2-ABDB-4D73-A0F4-B50AB96BC671}" srcOrd="1" destOrd="0" parTransId="{C8012654-F2FB-46FF-A55D-D59B074E25F6}" sibTransId="{B9FDB8A8-C715-4530-BDEF-B305B01DCDBD}"/>
    <dgm:cxn modelId="{0E3E3CDA-7EC3-49AF-A445-E827D533AF47}" type="presParOf" srcId="{04F689E6-7C1E-4819-A039-E48E8D5BB901}" destId="{4FEB5072-9E7A-40F9-B8D1-1F34571E776B}" srcOrd="0" destOrd="0" presId="urn:microsoft.com/office/officeart/2005/8/layout/vList2"/>
    <dgm:cxn modelId="{775B2B57-6F82-42C4-98CC-EEEBFFB1BF81}" type="presParOf" srcId="{04F689E6-7C1E-4819-A039-E48E8D5BB901}" destId="{29644591-882A-4BB8-BA30-59EFFA27AB24}" srcOrd="1" destOrd="0" presId="urn:microsoft.com/office/officeart/2005/8/layout/vList2"/>
    <dgm:cxn modelId="{CACB3972-BFFA-4AD4-A5F0-829363D31532}" type="presParOf" srcId="{04F689E6-7C1E-4819-A039-E48E8D5BB901}" destId="{18E261D9-DEEE-4183-B68E-BFBEE31FA8D1}" srcOrd="2" destOrd="0" presId="urn:microsoft.com/office/officeart/2005/8/layout/vList2"/>
    <dgm:cxn modelId="{C0E0342D-464C-4F32-BD9E-FD5C6F082CDD}" type="presParOf" srcId="{04F689E6-7C1E-4819-A039-E48E8D5BB901}" destId="{E3DC1887-23B8-4C6B-8D1B-3BD9870232BF}" srcOrd="3" destOrd="0" presId="urn:microsoft.com/office/officeart/2005/8/layout/vList2"/>
    <dgm:cxn modelId="{D8C0A4AD-DDD5-4E17-8FF6-589CDE976B5C}" type="presParOf" srcId="{04F689E6-7C1E-4819-A039-E48E8D5BB901}" destId="{C8023EBB-4CD0-401B-84DA-01E7ACD168AE}" srcOrd="4" destOrd="0" presId="urn:microsoft.com/office/officeart/2005/8/layout/vList2"/>
    <dgm:cxn modelId="{32C6E6AA-4ABD-445F-947C-ADBE000DBFCE}" type="presParOf" srcId="{04F689E6-7C1E-4819-A039-E48E8D5BB901}" destId="{80FBA088-E2D3-4172-A281-ADBCB40DA2C8}" srcOrd="5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7AE8D43-6087-424F-B9F7-C24DA5B018AE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4_5" csCatId="accent4" phldr="1"/>
      <dgm:spPr/>
      <dgm:t>
        <a:bodyPr/>
        <a:lstStyle/>
        <a:p>
          <a:endParaRPr kumimoji="1" lang="ja-JP" altLang="en-US"/>
        </a:p>
      </dgm:t>
    </dgm:pt>
    <dgm:pt modelId="{D0A01AEA-31A8-4BEF-A9B2-7A2A25F9B422}">
      <dgm:prSet phldrT="[テキスト]" custT="1"/>
      <dgm:spPr/>
      <dgm:t>
        <a:bodyPr/>
        <a:lstStyle/>
        <a:p>
          <a:r>
            <a:rPr kumimoji="1" lang="ja-JP" altLang="en-US" sz="1800" dirty="0" smtClean="0"/>
            <a:t>契約農家での果物づくりや野菜づくりの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過程をインターネットで公開</a:t>
          </a:r>
          <a:endParaRPr kumimoji="1" lang="ja-JP" altLang="en-US" sz="1800" dirty="0"/>
        </a:p>
      </dgm:t>
    </dgm:pt>
    <dgm:pt modelId="{1467128D-DBDC-45FE-BFC4-79A84354B073}" type="parTrans" cxnId="{163EAA61-9A78-4E8D-863A-69C750B051D9}">
      <dgm:prSet/>
      <dgm:spPr/>
      <dgm:t>
        <a:bodyPr/>
        <a:lstStyle/>
        <a:p>
          <a:endParaRPr kumimoji="1" lang="ja-JP" altLang="en-US" sz="1800"/>
        </a:p>
      </dgm:t>
    </dgm:pt>
    <dgm:pt modelId="{7B38E6C4-172E-46E9-ADAA-5FA845CAD529}" type="sibTrans" cxnId="{163EAA61-9A78-4E8D-863A-69C750B051D9}">
      <dgm:prSet/>
      <dgm:spPr/>
      <dgm:t>
        <a:bodyPr/>
        <a:lstStyle/>
        <a:p>
          <a:endParaRPr kumimoji="1" lang="ja-JP" altLang="en-US" sz="1800"/>
        </a:p>
      </dgm:t>
    </dgm:pt>
    <dgm:pt modelId="{13AAFDD7-CE50-4105-B3D3-71064970F205}">
      <dgm:prSet phldrT="[テキスト]" custT="1"/>
      <dgm:spPr/>
      <dgm:t>
        <a:bodyPr/>
        <a:lstStyle/>
        <a:p>
          <a:r>
            <a:rPr kumimoji="1" lang="ja-JP" altLang="en-US" sz="1800" dirty="0" smtClean="0"/>
            <a:t>成長過程をこまめに更新して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作り上げる達成感を共有</a:t>
          </a:r>
          <a:endParaRPr kumimoji="1" lang="ja-JP" altLang="en-US" sz="1800" dirty="0"/>
        </a:p>
      </dgm:t>
    </dgm:pt>
    <dgm:pt modelId="{3FDBC52D-176A-436C-A574-01231F4EAD73}" type="parTrans" cxnId="{93163357-0C71-4EAB-9AD1-340D50ED3BD6}">
      <dgm:prSet/>
      <dgm:spPr/>
      <dgm:t>
        <a:bodyPr/>
        <a:lstStyle/>
        <a:p>
          <a:endParaRPr kumimoji="1" lang="ja-JP" altLang="en-US" sz="1800"/>
        </a:p>
      </dgm:t>
    </dgm:pt>
    <dgm:pt modelId="{2606FF90-B6A3-4424-811F-1ED6CB18FB34}" type="sibTrans" cxnId="{93163357-0C71-4EAB-9AD1-340D50ED3BD6}">
      <dgm:prSet/>
      <dgm:spPr/>
      <dgm:t>
        <a:bodyPr/>
        <a:lstStyle/>
        <a:p>
          <a:endParaRPr kumimoji="1" lang="ja-JP" altLang="en-US" sz="1800"/>
        </a:p>
      </dgm:t>
    </dgm:pt>
    <dgm:pt modelId="{5827FE78-9A9B-45D7-8101-67717A70FD52}">
      <dgm:prSet phldrT="[テキスト]" custT="1"/>
      <dgm:spPr/>
      <dgm:t>
        <a:bodyPr/>
        <a:lstStyle/>
        <a:p>
          <a:r>
            <a:rPr kumimoji="1" lang="ja-JP" altLang="en-US" sz="1800" dirty="0" smtClean="0"/>
            <a:t>素材の安心感・信頼感を</a:t>
          </a:r>
          <a:r>
            <a:rPr kumimoji="1" lang="en-US" altLang="ja-JP" sz="1800" dirty="0" smtClean="0"/>
            <a:t/>
          </a:r>
          <a:br>
            <a:rPr kumimoji="1" lang="en-US" altLang="ja-JP" sz="1800" dirty="0" smtClean="0"/>
          </a:br>
          <a:r>
            <a:rPr kumimoji="1" lang="ja-JP" altLang="en-US" sz="1800" dirty="0" smtClean="0"/>
            <a:t>高めることができる</a:t>
          </a:r>
          <a:endParaRPr kumimoji="1" lang="ja-JP" altLang="en-US" sz="1800" dirty="0"/>
        </a:p>
      </dgm:t>
    </dgm:pt>
    <dgm:pt modelId="{7CF7A780-8CE3-4C24-87BF-43D85FAD922F}" type="parTrans" cxnId="{BFB3306B-D484-471A-BEA9-3A9EFC1CD6B7}">
      <dgm:prSet/>
      <dgm:spPr/>
      <dgm:t>
        <a:bodyPr/>
        <a:lstStyle/>
        <a:p>
          <a:endParaRPr kumimoji="1" lang="ja-JP" altLang="en-US" sz="1800"/>
        </a:p>
      </dgm:t>
    </dgm:pt>
    <dgm:pt modelId="{33F66CF7-266E-46CD-8176-BC35F19EAE3D}" type="sibTrans" cxnId="{BFB3306B-D484-471A-BEA9-3A9EFC1CD6B7}">
      <dgm:prSet/>
      <dgm:spPr/>
      <dgm:t>
        <a:bodyPr/>
        <a:lstStyle/>
        <a:p>
          <a:endParaRPr kumimoji="1" lang="ja-JP" altLang="en-US" sz="1800"/>
        </a:p>
      </dgm:t>
    </dgm:pt>
    <dgm:pt modelId="{103CCD8C-26CB-497C-828C-242B009F45A5}" type="pres">
      <dgm:prSet presAssocID="{97AE8D43-6087-424F-B9F7-C24DA5B018AE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kumimoji="1" lang="ja-JP" altLang="en-US"/>
        </a:p>
      </dgm:t>
    </dgm:pt>
    <dgm:pt modelId="{70B4F1A1-FA74-4F71-B789-F1C8072FB02F}" type="pres">
      <dgm:prSet presAssocID="{D0A01AEA-31A8-4BEF-A9B2-7A2A25F9B422}" presName="Accent1" presStyleCnt="0"/>
      <dgm:spPr/>
    </dgm:pt>
    <dgm:pt modelId="{D5BB77B1-F3A2-4D66-90D9-2D7CAC28A81B}" type="pres">
      <dgm:prSet presAssocID="{D0A01AEA-31A8-4BEF-A9B2-7A2A25F9B422}" presName="Accent" presStyleLbl="node1" presStyleIdx="0" presStyleCnt="3"/>
      <dgm:spPr/>
    </dgm:pt>
    <dgm:pt modelId="{990E0D2C-DDB4-4191-AC96-9E372EB5929D}" type="pres">
      <dgm:prSet presAssocID="{D0A01AEA-31A8-4BEF-A9B2-7A2A25F9B422}" presName="Parent1" presStyleLbl="revTx" presStyleIdx="0" presStyleCnt="3" custScaleX="33288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9112AA1A-BBF1-4C4E-AB22-BA662A2B2D2D}" type="pres">
      <dgm:prSet presAssocID="{13AAFDD7-CE50-4105-B3D3-71064970F205}" presName="Accent2" presStyleCnt="0"/>
      <dgm:spPr/>
    </dgm:pt>
    <dgm:pt modelId="{CDF70A03-4512-4799-801E-2DEDBC13147E}" type="pres">
      <dgm:prSet presAssocID="{13AAFDD7-CE50-4105-B3D3-71064970F205}" presName="Accent" presStyleLbl="node1" presStyleIdx="1" presStyleCnt="3"/>
      <dgm:spPr/>
    </dgm:pt>
    <dgm:pt modelId="{58B69ADF-9300-48D5-B11C-A1D05D97243F}" type="pres">
      <dgm:prSet presAssocID="{13AAFDD7-CE50-4105-B3D3-71064970F205}" presName="Parent2" presStyleLbl="revTx" presStyleIdx="1" presStyleCnt="3" custScaleX="246648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C158AE1-948A-400D-B2B0-B3F8FD62740A}" type="pres">
      <dgm:prSet presAssocID="{5827FE78-9A9B-45D7-8101-67717A70FD52}" presName="Accent3" presStyleCnt="0"/>
      <dgm:spPr/>
    </dgm:pt>
    <dgm:pt modelId="{9815F232-3005-4DE6-BCB0-0EAFD8895FA4}" type="pres">
      <dgm:prSet presAssocID="{5827FE78-9A9B-45D7-8101-67717A70FD52}" presName="Accent" presStyleLbl="node1" presStyleIdx="2" presStyleCnt="3"/>
      <dgm:spPr/>
    </dgm:pt>
    <dgm:pt modelId="{B633DCB1-BA33-4C0F-8D09-A407EF0C2D81}" type="pres">
      <dgm:prSet presAssocID="{5827FE78-9A9B-45D7-8101-67717A70FD52}" presName="Parent3" presStyleLbl="revTx" presStyleIdx="2" presStyleCnt="3" custScaleX="280367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163EAA61-9A78-4E8D-863A-69C750B051D9}" srcId="{97AE8D43-6087-424F-B9F7-C24DA5B018AE}" destId="{D0A01AEA-31A8-4BEF-A9B2-7A2A25F9B422}" srcOrd="0" destOrd="0" parTransId="{1467128D-DBDC-45FE-BFC4-79A84354B073}" sibTransId="{7B38E6C4-172E-46E9-ADAA-5FA845CAD529}"/>
    <dgm:cxn modelId="{93163357-0C71-4EAB-9AD1-340D50ED3BD6}" srcId="{97AE8D43-6087-424F-B9F7-C24DA5B018AE}" destId="{13AAFDD7-CE50-4105-B3D3-71064970F205}" srcOrd="1" destOrd="0" parTransId="{3FDBC52D-176A-436C-A574-01231F4EAD73}" sibTransId="{2606FF90-B6A3-4424-811F-1ED6CB18FB34}"/>
    <dgm:cxn modelId="{BFB3306B-D484-471A-BEA9-3A9EFC1CD6B7}" srcId="{97AE8D43-6087-424F-B9F7-C24DA5B018AE}" destId="{5827FE78-9A9B-45D7-8101-67717A70FD52}" srcOrd="2" destOrd="0" parTransId="{7CF7A780-8CE3-4C24-87BF-43D85FAD922F}" sibTransId="{33F66CF7-266E-46CD-8176-BC35F19EAE3D}"/>
    <dgm:cxn modelId="{F9A375DB-1D02-4DDE-B58A-2615D16923BD}" type="presOf" srcId="{97AE8D43-6087-424F-B9F7-C24DA5B018AE}" destId="{103CCD8C-26CB-497C-828C-242B009F45A5}" srcOrd="0" destOrd="0" presId="urn:microsoft.com/office/officeart/2009/layout/CircleArrowProcess"/>
    <dgm:cxn modelId="{335A41F7-19EB-45FA-9F96-066B0F0C6085}" type="presOf" srcId="{13AAFDD7-CE50-4105-B3D3-71064970F205}" destId="{58B69ADF-9300-48D5-B11C-A1D05D97243F}" srcOrd="0" destOrd="0" presId="urn:microsoft.com/office/officeart/2009/layout/CircleArrowProcess"/>
    <dgm:cxn modelId="{CC4A77BC-F30C-4E5B-97A0-507CF856AB67}" type="presOf" srcId="{5827FE78-9A9B-45D7-8101-67717A70FD52}" destId="{B633DCB1-BA33-4C0F-8D09-A407EF0C2D81}" srcOrd="0" destOrd="0" presId="urn:microsoft.com/office/officeart/2009/layout/CircleArrowProcess"/>
    <dgm:cxn modelId="{6D219BBD-6288-48CD-95EA-EE4225E28560}" type="presOf" srcId="{D0A01AEA-31A8-4BEF-A9B2-7A2A25F9B422}" destId="{990E0D2C-DDB4-4191-AC96-9E372EB5929D}" srcOrd="0" destOrd="0" presId="urn:microsoft.com/office/officeart/2009/layout/CircleArrowProcess"/>
    <dgm:cxn modelId="{B854E185-083A-47F7-ACB0-34DE848A32B6}" type="presParOf" srcId="{103CCD8C-26CB-497C-828C-242B009F45A5}" destId="{70B4F1A1-FA74-4F71-B789-F1C8072FB02F}" srcOrd="0" destOrd="0" presId="urn:microsoft.com/office/officeart/2009/layout/CircleArrowProcess"/>
    <dgm:cxn modelId="{D425F09F-3675-4535-8095-39171F55182B}" type="presParOf" srcId="{70B4F1A1-FA74-4F71-B789-F1C8072FB02F}" destId="{D5BB77B1-F3A2-4D66-90D9-2D7CAC28A81B}" srcOrd="0" destOrd="0" presId="urn:microsoft.com/office/officeart/2009/layout/CircleArrowProcess"/>
    <dgm:cxn modelId="{90B2FCD1-5A72-4109-9C21-D731470C06B7}" type="presParOf" srcId="{103CCD8C-26CB-497C-828C-242B009F45A5}" destId="{990E0D2C-DDB4-4191-AC96-9E372EB5929D}" srcOrd="1" destOrd="0" presId="urn:microsoft.com/office/officeart/2009/layout/CircleArrowProcess"/>
    <dgm:cxn modelId="{2FD9D4A6-2663-4ADE-B936-DECA402F73D4}" type="presParOf" srcId="{103CCD8C-26CB-497C-828C-242B009F45A5}" destId="{9112AA1A-BBF1-4C4E-AB22-BA662A2B2D2D}" srcOrd="2" destOrd="0" presId="urn:microsoft.com/office/officeart/2009/layout/CircleArrowProcess"/>
    <dgm:cxn modelId="{A9ACF484-253A-408A-B59C-98C04C251E84}" type="presParOf" srcId="{9112AA1A-BBF1-4C4E-AB22-BA662A2B2D2D}" destId="{CDF70A03-4512-4799-801E-2DEDBC13147E}" srcOrd="0" destOrd="0" presId="urn:microsoft.com/office/officeart/2009/layout/CircleArrowProcess"/>
    <dgm:cxn modelId="{24A6356C-5795-495E-AF00-0A5C1A5611C1}" type="presParOf" srcId="{103CCD8C-26CB-497C-828C-242B009F45A5}" destId="{58B69ADF-9300-48D5-B11C-A1D05D97243F}" srcOrd="3" destOrd="0" presId="urn:microsoft.com/office/officeart/2009/layout/CircleArrowProcess"/>
    <dgm:cxn modelId="{0FBBFA4B-72D8-4F59-BE55-5448DFEEC1F7}" type="presParOf" srcId="{103CCD8C-26CB-497C-828C-242B009F45A5}" destId="{FC158AE1-948A-400D-B2B0-B3F8FD62740A}" srcOrd="4" destOrd="0" presId="urn:microsoft.com/office/officeart/2009/layout/CircleArrowProcess"/>
    <dgm:cxn modelId="{F5F7AAD5-F4A3-4CD6-B495-BC1914F0E79E}" type="presParOf" srcId="{FC158AE1-948A-400D-B2B0-B3F8FD62740A}" destId="{9815F232-3005-4DE6-BCB0-0EAFD8895FA4}" srcOrd="0" destOrd="0" presId="urn:microsoft.com/office/officeart/2009/layout/CircleArrowProcess"/>
    <dgm:cxn modelId="{E6FC6435-306E-43CD-9CA5-6C417148FE2E}" type="presParOf" srcId="{103CCD8C-26CB-497C-828C-242B009F45A5}" destId="{B633DCB1-BA33-4C0F-8D09-A407EF0C2D81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13D5B70-4893-4339-BAE9-52F87965AF9E}" type="doc">
      <dgm:prSet loTypeId="urn:microsoft.com/office/officeart/2005/8/layout/vList6" loCatId="process" qsTypeId="urn:microsoft.com/office/officeart/2005/8/quickstyle/simple1" qsCatId="simple" csTypeId="urn:microsoft.com/office/officeart/2005/8/colors/accent4_2" csCatId="accent4" phldr="1"/>
      <dgm:spPr/>
      <dgm:t>
        <a:bodyPr/>
        <a:lstStyle/>
        <a:p>
          <a:endParaRPr kumimoji="1" lang="ja-JP" altLang="en-US"/>
        </a:p>
      </dgm:t>
    </dgm:pt>
    <dgm:pt modelId="{0ECBE993-EA9C-48ED-B532-14D99F5D10C9}">
      <dgm:prSet phldrT="[テキスト]" custT="1"/>
      <dgm:spPr/>
      <dgm:t>
        <a:bodyPr/>
        <a:lstStyle/>
        <a:p>
          <a:r>
            <a:rPr kumimoji="1" lang="ja-JP" altLang="en-US" sz="2400" dirty="0" smtClean="0"/>
            <a:t>採算シミュレーションの実施</a:t>
          </a:r>
          <a:endParaRPr kumimoji="1" lang="ja-JP" altLang="en-US" sz="2400" dirty="0"/>
        </a:p>
      </dgm:t>
    </dgm:pt>
    <dgm:pt modelId="{083AD392-F9CA-402E-B4C6-74942E190F38}" type="parTrans" cxnId="{1F5D07EB-1226-47D6-A532-D52970F7E11E}">
      <dgm:prSet/>
      <dgm:spPr/>
      <dgm:t>
        <a:bodyPr/>
        <a:lstStyle/>
        <a:p>
          <a:endParaRPr kumimoji="1" lang="ja-JP" altLang="en-US" sz="2400"/>
        </a:p>
      </dgm:t>
    </dgm:pt>
    <dgm:pt modelId="{DDD625E4-6E8C-43A4-8991-1041916543D0}" type="sibTrans" cxnId="{1F5D07EB-1226-47D6-A532-D52970F7E11E}">
      <dgm:prSet/>
      <dgm:spPr/>
      <dgm:t>
        <a:bodyPr/>
        <a:lstStyle/>
        <a:p>
          <a:endParaRPr kumimoji="1" lang="ja-JP" altLang="en-US" sz="2400"/>
        </a:p>
      </dgm:t>
    </dgm:pt>
    <dgm:pt modelId="{2A5A28C3-D93D-410C-90B7-D6721515D7BF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価格の設定</a:t>
          </a:r>
          <a:endParaRPr kumimoji="1" lang="ja-JP" altLang="en-US" sz="2400" dirty="0"/>
        </a:p>
      </dgm:t>
    </dgm:pt>
    <dgm:pt modelId="{77456AA1-2686-4211-82DE-A0F96FF10903}" type="parTrans" cxnId="{7E5D2335-06CD-40E1-8380-145120E96DE4}">
      <dgm:prSet/>
      <dgm:spPr/>
      <dgm:t>
        <a:bodyPr/>
        <a:lstStyle/>
        <a:p>
          <a:endParaRPr kumimoji="1" lang="ja-JP" altLang="en-US" sz="2400"/>
        </a:p>
      </dgm:t>
    </dgm:pt>
    <dgm:pt modelId="{47247AC0-FE48-4EA0-93AE-1E4D236B8C0D}" type="sibTrans" cxnId="{7E5D2335-06CD-40E1-8380-145120E96DE4}">
      <dgm:prSet/>
      <dgm:spPr/>
      <dgm:t>
        <a:bodyPr/>
        <a:lstStyle/>
        <a:p>
          <a:endParaRPr kumimoji="1" lang="ja-JP" altLang="en-US" sz="2400"/>
        </a:p>
      </dgm:t>
    </dgm:pt>
    <dgm:pt modelId="{81CFDCF0-8520-42DC-AC57-418F2DFCC29B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販売目標の設定</a:t>
          </a:r>
          <a:endParaRPr kumimoji="1" lang="ja-JP" altLang="en-US" sz="2400" dirty="0"/>
        </a:p>
      </dgm:t>
    </dgm:pt>
    <dgm:pt modelId="{B3DD413C-2EF0-44D1-9A27-C18F54022D7D}" type="parTrans" cxnId="{076A256F-47E7-4D26-BD55-6FEA3C5C8C00}">
      <dgm:prSet/>
      <dgm:spPr/>
      <dgm:t>
        <a:bodyPr/>
        <a:lstStyle/>
        <a:p>
          <a:endParaRPr kumimoji="1" lang="ja-JP" altLang="en-US" sz="2400"/>
        </a:p>
      </dgm:t>
    </dgm:pt>
    <dgm:pt modelId="{FAB94A9A-BC1E-46A1-83B4-F17AFDF40F3D}" type="sibTrans" cxnId="{076A256F-47E7-4D26-BD55-6FEA3C5C8C00}">
      <dgm:prSet/>
      <dgm:spPr/>
      <dgm:t>
        <a:bodyPr/>
        <a:lstStyle/>
        <a:p>
          <a:endParaRPr kumimoji="1" lang="ja-JP" altLang="en-US" sz="2400"/>
        </a:p>
      </dgm:t>
    </dgm:pt>
    <dgm:pt modelId="{32C8A384-94F7-48F6-BFB9-3A5BE92A2D5C}">
      <dgm:prSet phldrT="[テキスト]" custT="1"/>
      <dgm:spPr/>
      <dgm:t>
        <a:bodyPr/>
        <a:lstStyle/>
        <a:p>
          <a:r>
            <a:rPr kumimoji="1" lang="ja-JP" altLang="en-US" sz="2400" dirty="0" smtClean="0"/>
            <a:t>開発スケジュールの</a:t>
          </a:r>
          <a:r>
            <a:rPr kumimoji="1" lang="en-US" altLang="ja-JP" sz="2400" dirty="0" smtClean="0"/>
            <a:t/>
          </a:r>
          <a:br>
            <a:rPr kumimoji="1" lang="en-US" altLang="ja-JP" sz="2400" dirty="0" smtClean="0"/>
          </a:br>
          <a:r>
            <a:rPr kumimoji="1" lang="ja-JP" altLang="en-US" sz="2400" dirty="0" smtClean="0"/>
            <a:t>具体的な策定</a:t>
          </a:r>
          <a:endParaRPr kumimoji="1" lang="ja-JP" altLang="en-US" sz="2400" dirty="0"/>
        </a:p>
      </dgm:t>
    </dgm:pt>
    <dgm:pt modelId="{F962AC9D-70CD-4F6D-8658-4223D41E729E}" type="parTrans" cxnId="{842CEAC9-AED1-4DCB-AB37-DB2DD6945577}">
      <dgm:prSet/>
      <dgm:spPr/>
      <dgm:t>
        <a:bodyPr/>
        <a:lstStyle/>
        <a:p>
          <a:endParaRPr kumimoji="1" lang="ja-JP" altLang="en-US" sz="2400"/>
        </a:p>
      </dgm:t>
    </dgm:pt>
    <dgm:pt modelId="{1CCCAC2D-297A-482C-90E0-6DF0155C2E01}" type="sibTrans" cxnId="{842CEAC9-AED1-4DCB-AB37-DB2DD6945577}">
      <dgm:prSet/>
      <dgm:spPr/>
      <dgm:t>
        <a:bodyPr/>
        <a:lstStyle/>
        <a:p>
          <a:endParaRPr kumimoji="1" lang="ja-JP" altLang="en-US" sz="2400"/>
        </a:p>
      </dgm:t>
    </dgm:pt>
    <dgm:pt modelId="{891FB8C6-D199-4582-B582-7E5EC011A787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原材料の調達</a:t>
          </a:r>
          <a:endParaRPr kumimoji="1" lang="ja-JP" altLang="en-US" sz="2400" dirty="0"/>
        </a:p>
      </dgm:t>
    </dgm:pt>
    <dgm:pt modelId="{348F2ED4-D041-4D1F-9215-49D640433085}" type="parTrans" cxnId="{517957C8-8F91-4B21-BC11-204E63DF25DA}">
      <dgm:prSet/>
      <dgm:spPr/>
      <dgm:t>
        <a:bodyPr/>
        <a:lstStyle/>
        <a:p>
          <a:endParaRPr kumimoji="1" lang="ja-JP" altLang="en-US" sz="2400"/>
        </a:p>
      </dgm:t>
    </dgm:pt>
    <dgm:pt modelId="{7D636C3F-7670-4EBC-90C1-16276C214A66}" type="sibTrans" cxnId="{517957C8-8F91-4B21-BC11-204E63DF25DA}">
      <dgm:prSet/>
      <dgm:spPr/>
      <dgm:t>
        <a:bodyPr/>
        <a:lstStyle/>
        <a:p>
          <a:endParaRPr kumimoji="1" lang="ja-JP" altLang="en-US" sz="2400"/>
        </a:p>
      </dgm:t>
    </dgm:pt>
    <dgm:pt modelId="{44AA676E-278D-4170-B88C-F253D5A359AE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試作品の開発</a:t>
          </a:r>
          <a:endParaRPr kumimoji="1" lang="ja-JP" altLang="en-US" sz="2400" dirty="0"/>
        </a:p>
      </dgm:t>
    </dgm:pt>
    <dgm:pt modelId="{CA9FE346-1B61-4FAF-9B39-667F1195CEE2}" type="parTrans" cxnId="{7B0A7D33-4E9A-421E-899A-9A8B89CDBE9D}">
      <dgm:prSet/>
      <dgm:spPr/>
      <dgm:t>
        <a:bodyPr/>
        <a:lstStyle/>
        <a:p>
          <a:endParaRPr kumimoji="1" lang="ja-JP" altLang="en-US" sz="2400"/>
        </a:p>
      </dgm:t>
    </dgm:pt>
    <dgm:pt modelId="{FB33CFFA-21B1-41A3-8E8F-F0572A0CA629}" type="sibTrans" cxnId="{7B0A7D33-4E9A-421E-899A-9A8B89CDBE9D}">
      <dgm:prSet/>
      <dgm:spPr/>
      <dgm:t>
        <a:bodyPr/>
        <a:lstStyle/>
        <a:p>
          <a:endParaRPr kumimoji="1" lang="ja-JP" altLang="en-US" sz="2400"/>
        </a:p>
      </dgm:t>
    </dgm:pt>
    <dgm:pt modelId="{34701197-7445-492C-8295-852A3339E466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適正生産量の算出</a:t>
          </a:r>
          <a:endParaRPr kumimoji="1" lang="ja-JP" altLang="en-US" sz="2400" dirty="0"/>
        </a:p>
      </dgm:t>
    </dgm:pt>
    <dgm:pt modelId="{CD226884-B86E-4B43-814F-152D1FF4FE58}" type="parTrans" cxnId="{8AA6A7B3-35AC-4AAB-B593-1450BF758FD0}">
      <dgm:prSet/>
      <dgm:spPr/>
      <dgm:t>
        <a:bodyPr/>
        <a:lstStyle/>
        <a:p>
          <a:endParaRPr kumimoji="1" lang="ja-JP" altLang="en-US" sz="2400"/>
        </a:p>
      </dgm:t>
    </dgm:pt>
    <dgm:pt modelId="{34301763-19DC-47BF-88CC-E9B06BCCEDCD}" type="sibTrans" cxnId="{8AA6A7B3-35AC-4AAB-B593-1450BF758FD0}">
      <dgm:prSet/>
      <dgm:spPr/>
      <dgm:t>
        <a:bodyPr/>
        <a:lstStyle/>
        <a:p>
          <a:endParaRPr kumimoji="1" lang="ja-JP" altLang="en-US" sz="2400"/>
        </a:p>
      </dgm:t>
    </dgm:pt>
    <dgm:pt modelId="{0B8894BD-C7C4-4F65-8EA2-BE0E057C9625}">
      <dgm:prSet phldrT="[テキスト]" custT="1"/>
      <dgm:spPr/>
      <dgm:t>
        <a:bodyPr anchor="ctr"/>
        <a:lstStyle/>
        <a:p>
          <a:r>
            <a:rPr kumimoji="1" lang="ja-JP" altLang="en-US" sz="2400" dirty="0" smtClean="0"/>
            <a:t>試飲会の実施</a:t>
          </a:r>
          <a:endParaRPr kumimoji="1" lang="ja-JP" altLang="en-US" sz="2400" dirty="0"/>
        </a:p>
      </dgm:t>
    </dgm:pt>
    <dgm:pt modelId="{F0B05F14-155A-45DD-8504-0098AD511BB0}" type="parTrans" cxnId="{7A99BEB4-4EFB-448D-B94C-5F27F1ACB6BF}">
      <dgm:prSet/>
      <dgm:spPr/>
      <dgm:t>
        <a:bodyPr/>
        <a:lstStyle/>
        <a:p>
          <a:endParaRPr kumimoji="1" lang="ja-JP" altLang="en-US" sz="2400"/>
        </a:p>
      </dgm:t>
    </dgm:pt>
    <dgm:pt modelId="{2AE82031-07A1-46F3-9C89-1E833504847D}" type="sibTrans" cxnId="{7A99BEB4-4EFB-448D-B94C-5F27F1ACB6BF}">
      <dgm:prSet/>
      <dgm:spPr/>
      <dgm:t>
        <a:bodyPr/>
        <a:lstStyle/>
        <a:p>
          <a:endParaRPr kumimoji="1" lang="ja-JP" altLang="en-US" sz="2400"/>
        </a:p>
      </dgm:t>
    </dgm:pt>
    <dgm:pt modelId="{455F676F-4322-464A-A308-8E0036DB682E}" type="pres">
      <dgm:prSet presAssocID="{C13D5B70-4893-4339-BAE9-52F87965AF9E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21560301-827B-4980-95EC-BFF743627FD4}" type="pres">
      <dgm:prSet presAssocID="{0ECBE993-EA9C-48ED-B532-14D99F5D10C9}" presName="linNode" presStyleCnt="0"/>
      <dgm:spPr/>
    </dgm:pt>
    <dgm:pt modelId="{51BBEA3A-2922-4187-9700-7D9A9BE09173}" type="pres">
      <dgm:prSet presAssocID="{0ECBE993-EA9C-48ED-B532-14D99F5D10C9}" presName="parentShp" presStyleLbl="node1" presStyleIdx="0" presStyleCnt="2" custScaleX="15675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5DD3751C-94A5-45BC-8280-F302AAC3FCBD}" type="pres">
      <dgm:prSet presAssocID="{0ECBE993-EA9C-48ED-B532-14D99F5D10C9}" presName="childShp" presStyleLbl="bg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F11FB79E-7B99-44E7-9387-59D5401D2911}" type="pres">
      <dgm:prSet presAssocID="{DDD625E4-6E8C-43A4-8991-1041916543D0}" presName="spacing" presStyleCnt="0"/>
      <dgm:spPr/>
    </dgm:pt>
    <dgm:pt modelId="{E5D6D3FD-6400-4F28-B5F2-3B0DE9839E9A}" type="pres">
      <dgm:prSet presAssocID="{32C8A384-94F7-48F6-BFB9-3A5BE92A2D5C}" presName="linNode" presStyleCnt="0"/>
      <dgm:spPr/>
    </dgm:pt>
    <dgm:pt modelId="{E6B35D73-178D-46A7-8A01-0541892932BD}" type="pres">
      <dgm:prSet presAssocID="{32C8A384-94F7-48F6-BFB9-3A5BE92A2D5C}" presName="parentShp" presStyleLbl="node1" presStyleIdx="1" presStyleCnt="2" custScaleX="156751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D3B4673-14D8-4E2E-8310-D5C39DC123BD}" type="pres">
      <dgm:prSet presAssocID="{32C8A384-94F7-48F6-BFB9-3A5BE92A2D5C}" presName="childShp" presStyleLbl="bg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107171CB-8CCC-46C8-872B-4BDE315EE00D}" type="presOf" srcId="{44AA676E-278D-4170-B88C-F253D5A359AE}" destId="{CD3B4673-14D8-4E2E-8310-D5C39DC123BD}" srcOrd="0" destOrd="1" presId="urn:microsoft.com/office/officeart/2005/8/layout/vList6"/>
    <dgm:cxn modelId="{1F5D07EB-1226-47D6-A532-D52970F7E11E}" srcId="{C13D5B70-4893-4339-BAE9-52F87965AF9E}" destId="{0ECBE993-EA9C-48ED-B532-14D99F5D10C9}" srcOrd="0" destOrd="0" parTransId="{083AD392-F9CA-402E-B4C6-74942E190F38}" sibTransId="{DDD625E4-6E8C-43A4-8991-1041916543D0}"/>
    <dgm:cxn modelId="{26555485-D7B6-462A-A67E-0D98ECDBD69F}" type="presOf" srcId="{0ECBE993-EA9C-48ED-B532-14D99F5D10C9}" destId="{51BBEA3A-2922-4187-9700-7D9A9BE09173}" srcOrd="0" destOrd="0" presId="urn:microsoft.com/office/officeart/2005/8/layout/vList6"/>
    <dgm:cxn modelId="{049EA77C-17B3-4F11-AD3A-85ADDC9137A6}" type="presOf" srcId="{2A5A28C3-D93D-410C-90B7-D6721515D7BF}" destId="{5DD3751C-94A5-45BC-8280-F302AAC3FCBD}" srcOrd="0" destOrd="0" presId="urn:microsoft.com/office/officeart/2005/8/layout/vList6"/>
    <dgm:cxn modelId="{8AA6A7B3-35AC-4AAB-B593-1450BF758FD0}" srcId="{0ECBE993-EA9C-48ED-B532-14D99F5D10C9}" destId="{34701197-7445-492C-8295-852A3339E466}" srcOrd="2" destOrd="0" parTransId="{CD226884-B86E-4B43-814F-152D1FF4FE58}" sibTransId="{34301763-19DC-47BF-88CC-E9B06BCCEDCD}"/>
    <dgm:cxn modelId="{842CEAC9-AED1-4DCB-AB37-DB2DD6945577}" srcId="{C13D5B70-4893-4339-BAE9-52F87965AF9E}" destId="{32C8A384-94F7-48F6-BFB9-3A5BE92A2D5C}" srcOrd="1" destOrd="0" parTransId="{F962AC9D-70CD-4F6D-8658-4223D41E729E}" sibTransId="{1CCCAC2D-297A-482C-90E0-6DF0155C2E01}"/>
    <dgm:cxn modelId="{490157A7-AE1A-4ED6-88A3-6F858C9D68BC}" type="presOf" srcId="{32C8A384-94F7-48F6-BFB9-3A5BE92A2D5C}" destId="{E6B35D73-178D-46A7-8A01-0541892932BD}" srcOrd="0" destOrd="0" presId="urn:microsoft.com/office/officeart/2005/8/layout/vList6"/>
    <dgm:cxn modelId="{61E34A76-796B-4738-94C0-AAB4ED784C1D}" type="presOf" srcId="{C13D5B70-4893-4339-BAE9-52F87965AF9E}" destId="{455F676F-4322-464A-A308-8E0036DB682E}" srcOrd="0" destOrd="0" presId="urn:microsoft.com/office/officeart/2005/8/layout/vList6"/>
    <dgm:cxn modelId="{7B0A7D33-4E9A-421E-899A-9A8B89CDBE9D}" srcId="{32C8A384-94F7-48F6-BFB9-3A5BE92A2D5C}" destId="{44AA676E-278D-4170-B88C-F253D5A359AE}" srcOrd="1" destOrd="0" parTransId="{CA9FE346-1B61-4FAF-9B39-667F1195CEE2}" sibTransId="{FB33CFFA-21B1-41A3-8E8F-F0572A0CA629}"/>
    <dgm:cxn modelId="{076A256F-47E7-4D26-BD55-6FEA3C5C8C00}" srcId="{0ECBE993-EA9C-48ED-B532-14D99F5D10C9}" destId="{81CFDCF0-8520-42DC-AC57-418F2DFCC29B}" srcOrd="1" destOrd="0" parTransId="{B3DD413C-2EF0-44D1-9A27-C18F54022D7D}" sibTransId="{FAB94A9A-BC1E-46A1-83B4-F17AFDF40F3D}"/>
    <dgm:cxn modelId="{C4A342D1-0A53-4119-A279-9506AC5F1F2D}" type="presOf" srcId="{891FB8C6-D199-4582-B582-7E5EC011A787}" destId="{CD3B4673-14D8-4E2E-8310-D5C39DC123BD}" srcOrd="0" destOrd="0" presId="urn:microsoft.com/office/officeart/2005/8/layout/vList6"/>
    <dgm:cxn modelId="{0E95624D-B01B-47F8-89B9-CEB2E940E2D6}" type="presOf" srcId="{81CFDCF0-8520-42DC-AC57-418F2DFCC29B}" destId="{5DD3751C-94A5-45BC-8280-F302AAC3FCBD}" srcOrd="0" destOrd="1" presId="urn:microsoft.com/office/officeart/2005/8/layout/vList6"/>
    <dgm:cxn modelId="{4069E63E-91D6-4273-A008-2D3B7DDCB404}" type="presOf" srcId="{0B8894BD-C7C4-4F65-8EA2-BE0E057C9625}" destId="{CD3B4673-14D8-4E2E-8310-D5C39DC123BD}" srcOrd="0" destOrd="2" presId="urn:microsoft.com/office/officeart/2005/8/layout/vList6"/>
    <dgm:cxn modelId="{BA4F9047-0C94-4104-83D5-92B482CAD29C}" type="presOf" srcId="{34701197-7445-492C-8295-852A3339E466}" destId="{5DD3751C-94A5-45BC-8280-F302AAC3FCBD}" srcOrd="0" destOrd="2" presId="urn:microsoft.com/office/officeart/2005/8/layout/vList6"/>
    <dgm:cxn modelId="{517957C8-8F91-4B21-BC11-204E63DF25DA}" srcId="{32C8A384-94F7-48F6-BFB9-3A5BE92A2D5C}" destId="{891FB8C6-D199-4582-B582-7E5EC011A787}" srcOrd="0" destOrd="0" parTransId="{348F2ED4-D041-4D1F-9215-49D640433085}" sibTransId="{7D636C3F-7670-4EBC-90C1-16276C214A66}"/>
    <dgm:cxn modelId="{7E5D2335-06CD-40E1-8380-145120E96DE4}" srcId="{0ECBE993-EA9C-48ED-B532-14D99F5D10C9}" destId="{2A5A28C3-D93D-410C-90B7-D6721515D7BF}" srcOrd="0" destOrd="0" parTransId="{77456AA1-2686-4211-82DE-A0F96FF10903}" sibTransId="{47247AC0-FE48-4EA0-93AE-1E4D236B8C0D}"/>
    <dgm:cxn modelId="{7A99BEB4-4EFB-448D-B94C-5F27F1ACB6BF}" srcId="{32C8A384-94F7-48F6-BFB9-3A5BE92A2D5C}" destId="{0B8894BD-C7C4-4F65-8EA2-BE0E057C9625}" srcOrd="2" destOrd="0" parTransId="{F0B05F14-155A-45DD-8504-0098AD511BB0}" sibTransId="{2AE82031-07A1-46F3-9C89-1E833504847D}"/>
    <dgm:cxn modelId="{54994B1B-EBE3-491C-9171-688E9AE6FA32}" type="presParOf" srcId="{455F676F-4322-464A-A308-8E0036DB682E}" destId="{21560301-827B-4980-95EC-BFF743627FD4}" srcOrd="0" destOrd="0" presId="urn:microsoft.com/office/officeart/2005/8/layout/vList6"/>
    <dgm:cxn modelId="{4974DB6C-EBAA-44AE-9841-9E5E7451E308}" type="presParOf" srcId="{21560301-827B-4980-95EC-BFF743627FD4}" destId="{51BBEA3A-2922-4187-9700-7D9A9BE09173}" srcOrd="0" destOrd="0" presId="urn:microsoft.com/office/officeart/2005/8/layout/vList6"/>
    <dgm:cxn modelId="{4B70B3C8-5761-43F8-BFEB-1D4BA27780DE}" type="presParOf" srcId="{21560301-827B-4980-95EC-BFF743627FD4}" destId="{5DD3751C-94A5-45BC-8280-F302AAC3FCBD}" srcOrd="1" destOrd="0" presId="urn:microsoft.com/office/officeart/2005/8/layout/vList6"/>
    <dgm:cxn modelId="{206F7D2E-B5A7-47C1-9181-4E9708A16D61}" type="presParOf" srcId="{455F676F-4322-464A-A308-8E0036DB682E}" destId="{F11FB79E-7B99-44E7-9387-59D5401D2911}" srcOrd="1" destOrd="0" presId="urn:microsoft.com/office/officeart/2005/8/layout/vList6"/>
    <dgm:cxn modelId="{08428438-DDF3-4E68-87AC-1F07DE68668E}" type="presParOf" srcId="{455F676F-4322-464A-A308-8E0036DB682E}" destId="{E5D6D3FD-6400-4F28-B5F2-3B0DE9839E9A}" srcOrd="2" destOrd="0" presId="urn:microsoft.com/office/officeart/2005/8/layout/vList6"/>
    <dgm:cxn modelId="{0BBC7B82-131C-425B-BD78-839000C293FF}" type="presParOf" srcId="{E5D6D3FD-6400-4F28-B5F2-3B0DE9839E9A}" destId="{E6B35D73-178D-46A7-8A01-0541892932BD}" srcOrd="0" destOrd="0" presId="urn:microsoft.com/office/officeart/2005/8/layout/vList6"/>
    <dgm:cxn modelId="{F2123638-7B4A-484A-A173-DFFA36106F39}" type="presParOf" srcId="{E5D6D3FD-6400-4F28-B5F2-3B0DE9839E9A}" destId="{CD3B4673-14D8-4E2E-8310-D5C39DC123BD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9/3/layout/RandomtoResultProcess">
  <dgm:title val=""/>
  <dgm:desc val=""/>
  <dgm:catLst>
    <dgm:cat type="process" pri="1275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41" srcId="1" destId="11" srcOrd="0" destOrd="0"/>
        <dgm:cxn modelId="5" srcId="0" destId="2" srcOrd="0" destOrd="0"/>
        <dgm:cxn modelId="51" srcId="2" destId="21" srcOrd="0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Name0">
    <dgm:varLst>
      <dgm:dir/>
      <dgm:animOne val="branch"/>
      <dgm:animLvl val="lvl"/>
    </dgm:varLst>
    <dgm:choose name="Name1">
      <dgm:if name="Name2" func="var" arg="dir" op="equ" val="norm">
        <dgm:alg type="lin">
          <dgm:param type="fallback" val="2D"/>
          <dgm:param type="nodeVertAlign" val="t"/>
        </dgm:alg>
      </dgm:if>
      <dgm:else name="Name3">
        <dgm:alg type="lin">
          <dgm:param type="fallback" val="2D"/>
          <dgm:param type="nodeVertAlign" val="t"/>
          <dgm:param type="linDir" val="fromR"/>
        </dgm:alg>
      </dgm:else>
    </dgm:choose>
    <dgm:shape xmlns:r="http://schemas.openxmlformats.org/officeDocument/2006/relationships" r:blip="">
      <dgm:adjLst/>
    </dgm:shape>
    <dgm:constrLst>
      <dgm:constr type="userH" refType="h" fact="2"/>
      <dgm:constr type="w" for="ch" forName="chaos" refType="userH" fact="0.681"/>
      <dgm:constr type="h" for="ch" forName="chaos" refType="userH"/>
      <dgm:constr type="w" for="ch" forName="middle" refType="userH" fact="0.6"/>
      <dgm:constr type="h" for="ch" forName="middle" refType="userH"/>
      <dgm:constr type="w" for="ch" forName="last" refType="userH" fact="0.6"/>
      <dgm:constr type="h" for="ch" forName="last" refType="userH"/>
      <dgm:constr type="w" for="ch" forName="chevronComposite1" refType="userH" fact="0.22"/>
      <dgm:constr type="h" for="ch" forName="chevronComposite1" refType="userH" fact="0.52"/>
      <dgm:constr type="w" for="ch" forName="chevronComposite2" refType="userH" fact="0.22"/>
      <dgm:constr type="h" for="ch" forName="chevronComposite2" refType="userH" fact="0.52"/>
      <dgm:constr type="w" for="ch" forName="overlap" refType="userH" fact="-0.04"/>
      <dgm:constr type="h" for="ch" forName="overlap" refType="userH" fact="0.06"/>
      <dgm:constr type="primFontSz" for="des" forName="parTx1" op="equ" val="65"/>
      <dgm:constr type="primFontSz" for="des" forName="parTxMid" refType="primFontSz" refFor="des" refForName="parTx1" op="equ"/>
      <dgm:constr type="primFontSz" for="des" forName="circleTx" refType="primFontSz" refFor="des" refForName="parTx1" op="equ"/>
      <dgm:constr type="primFontSz" for="des" forName="desTx1" op="equ" val="65"/>
      <dgm:constr type="primFontSz" for="des" forName="desTxMid" refType="primFontSz" refFor="des" refForName="desTx1" op="equ"/>
      <dgm:constr type="primFontSz" for="des" forName="desTxN" refType="primFontSz" refFor="des" refForName="desTx1" op="equ"/>
    </dgm:constrLst>
    <dgm:forEach name="Name4" axis="ch" ptType="node">
      <dgm:choose name="Name5">
        <dgm:if name="Name6" axis="self" ptType="node" func="pos" op="equ" val="1">
          <dgm:layoutNode name="chaos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parTx1" refType="w" fact="0.5"/>
              <dgm:constr type="t" for="ch" forName="parTx1" refType="w" fact="0.32"/>
              <dgm:constr type="w" for="ch" forName="parTx1" refType="w" fact="0.88"/>
              <dgm:constr type="h" for="ch" forName="parTx1" refType="w" fact="0.29"/>
              <dgm:constr type="ctrX" for="ch" forName="desTx1" refType="w" fact="0.5"/>
              <dgm:constr type="b" for="ch" forName="desTx1" refType="h"/>
              <dgm:constr type="w" for="ch" forName="desTx1" refType="w" fact="0.88"/>
              <dgm:constr type="h" for="ch" forName="desTx1" refType="h" fact="0.37"/>
              <dgm:constr type="l" for="ch" forName="c1" refType="w" fact="0.05"/>
              <dgm:constr type="t" for="ch" forName="c1" refType="w" fact="0.23"/>
              <dgm:constr type="w" for="ch" forName="c1" refType="w" fact="0.07"/>
              <dgm:constr type="h" for="ch" forName="c1" refType="w" refFor="ch" refForName="c1"/>
              <dgm:constr type="l" for="ch" forName="c2" refType="w" fact="0.1"/>
              <dgm:constr type="t" for="ch" forName="c2" refType="w" fact="0.13"/>
              <dgm:constr type="w" for="ch" forName="c2" refType="w" fact="0.07"/>
              <dgm:constr type="h" for="ch" forName="c2" refType="w" refFor="ch" refForName="c2"/>
              <dgm:constr type="l" for="ch" forName="c3" refType="w" fact="0.22"/>
              <dgm:constr type="t" for="ch" forName="c3" refType="w" fact="0.15"/>
              <dgm:constr type="w" for="ch" forName="c3" refType="w" fact="0.11"/>
              <dgm:constr type="h" for="ch" forName="c3" refType="w" refFor="ch" refForName="c3"/>
              <dgm:constr type="l" for="ch" forName="c4" refType="w" fact="0.32"/>
              <dgm:constr type="t" for="ch" forName="c4" refType="w" fact="0.04"/>
              <dgm:constr type="w" for="ch" forName="c4" refType="w" fact="0.07"/>
              <dgm:constr type="h" for="ch" forName="c4" refType="w" refFor="ch" refForName="c4"/>
              <dgm:constr type="l" for="ch" forName="c5" refType="w" fact="0.45"/>
              <dgm:constr type="t" for="ch" forName="c5" refType="w" fact="0"/>
              <dgm:constr type="w" for="ch" forName="c5" refType="w" fact="0.07"/>
              <dgm:constr type="h" for="ch" forName="c5" refType="w" refFor="ch" refForName="c5"/>
              <dgm:constr type="l" for="ch" forName="c6" refType="w" fact="0.61"/>
              <dgm:constr type="t" for="ch" forName="c6" refType="w" fact="0.07"/>
              <dgm:constr type="w" for="ch" forName="c6" refType="w" fact="0.07"/>
              <dgm:constr type="h" for="ch" forName="c6" refType="w" refFor="ch" refForName="c6"/>
              <dgm:constr type="l" for="ch" forName="c7" refType="w" fact="0.71"/>
              <dgm:constr type="t" for="ch" forName="c7" refType="w" fact="0.12"/>
              <dgm:constr type="w" for="ch" forName="c7" refType="w" fact="0.11"/>
              <dgm:constr type="h" for="ch" forName="c7" refType="w" refFor="ch" refForName="c7"/>
              <dgm:constr type="l" for="ch" forName="c8" refType="w" fact="0.85"/>
              <dgm:constr type="t" for="ch" forName="c8" refType="w" fact="0.23"/>
              <dgm:constr type="w" for="ch" forName="c8" refType="w" fact="0.07"/>
              <dgm:constr type="h" for="ch" forName="c8" refType="w" refFor="ch" refForName="c8"/>
              <dgm:constr type="l" for="ch" forName="c9" refType="w" fact="0.91"/>
              <dgm:constr type="t" for="ch" forName="c9" refType="w" fact="0.34"/>
              <dgm:constr type="w" for="ch" forName="c9" refType="w" fact="0.07"/>
              <dgm:constr type="h" for="ch" forName="c9" refType="w" refFor="ch" refForName="c9"/>
              <dgm:constr type="l" for="ch" forName="c10" refType="w" fact="0.39"/>
              <dgm:constr type="t" for="ch" forName="c10" refType="w" fact="0.13"/>
              <dgm:constr type="w" for="ch" forName="c10" refType="w" fact="0.18"/>
              <dgm:constr type="h" for="ch" forName="c10" refType="w" refFor="ch" refForName="c10"/>
              <dgm:constr type="l" for="ch" forName="c11" refType="w" fact="0"/>
              <dgm:constr type="t" for="ch" forName="c11" refType="w" fact="0.51"/>
              <dgm:constr type="w" for="ch" forName="c11" refType="w" fact="0.07"/>
              <dgm:constr type="h" for="ch" forName="c11" refType="w" refFor="ch" refForName="c11"/>
              <dgm:constr type="l" for="ch" forName="c12" refType="w" fact="0.06"/>
              <dgm:constr type="t" for="ch" forName="c12" refType="w" fact="0.6"/>
              <dgm:constr type="w" for="ch" forName="c12" refType="w" fact="0.11"/>
              <dgm:constr type="h" for="ch" forName="c12" refType="w" refFor="ch" refForName="c12"/>
              <dgm:constr type="l" for="ch" forName="c13" refType="w" fact="0.21"/>
              <dgm:constr type="t" for="ch" forName="c13" refType="w" fact="0.68"/>
              <dgm:constr type="w" for="ch" forName="c13" refType="w" fact="0.16"/>
              <dgm:constr type="h" for="ch" forName="c13" refType="w" refFor="ch" refForName="c13"/>
              <dgm:constr type="l" for="ch" forName="c14" refType="w" fact="0.42"/>
              <dgm:constr type="t" for="ch" forName="c14" refType="w" fact="0.81"/>
              <dgm:constr type="w" for="ch" forName="c14" refType="w" fact="0.07"/>
              <dgm:constr type="h" for="ch" forName="c14" refType="w" refFor="ch" refForName="c14"/>
              <dgm:constr type="l" for="ch" forName="c15" refType="w" fact="0.46"/>
              <dgm:constr type="t" for="ch" forName="c15" refType="w" fact="0.68"/>
              <dgm:constr type="w" for="ch" forName="c15" refType="w" fact="0.11"/>
              <dgm:constr type="h" for="ch" forName="c15" refType="w" refFor="ch" refForName="c15"/>
              <dgm:constr type="l" for="ch" forName="c16" refType="w" fact="0.56"/>
              <dgm:constr type="t" for="ch" forName="c16" refType="w" fact="0.82"/>
              <dgm:constr type="w" for="ch" forName="c16" refType="w" fact="0.07"/>
              <dgm:constr type="h" for="ch" forName="c16" refType="w" refFor="ch" refForName="c16"/>
              <dgm:constr type="l" for="ch" forName="c17" refType="w" fact="0.65"/>
              <dgm:constr type="t" for="ch" forName="c17" refType="w" fact="0.66"/>
              <dgm:constr type="w" for="ch" forName="c17" refType="w" fact="0.16"/>
              <dgm:constr type="h" for="ch" forName="c17" refType="w" refFor="ch" refForName="c17"/>
              <dgm:constr type="l" for="ch" forName="c18" refType="w" fact="0.87"/>
              <dgm:constr type="t" for="ch" forName="c18" refType="w" fact="0.62"/>
              <dgm:constr type="w" for="ch" forName="c18" refType="w" fact="0.11"/>
              <dgm:constr type="h" for="ch" forName="c18" refType="w" refFor="ch" refForName="c18"/>
            </dgm:constrLst>
            <dgm:layoutNode name="parTx1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7">
              <dgm:if name="Name8" axis="ch" ptType="node" func="cnt" op="gte" val="1">
                <dgm:layoutNode name="desTx1" styleLbl="revTx">
                  <dgm:varLst>
                    <dgm:bulletEnabled val="1"/>
                  </dgm:varLst>
                  <dgm:choose name="Name9">
                    <dgm:if name="Name10" axis="ch" ptType="node" func="cnt" op="equ" val="1">
                      <dgm:alg type="tx">
                        <dgm:param type="shpTxLTRAlignCh" val="l"/>
                      </dgm:alg>
                    </dgm:if>
                    <dgm:else name="Name11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2"/>
            </dgm:choose>
            <dgm:layoutNode name="c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9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0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1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2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3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4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5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6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7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  <dgm:layoutNode name="c18" styleLbl="node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layoutNode>
        </dgm:if>
        <dgm:if name="Name13" axis="self" ptType="node" func="revPos" op="equ" val="1">
          <dgm:layoutNode name="last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ctrX" for="ch" forName="circleTx" refType="w" fact="0.5"/>
              <dgm:constr type="t" for="ch" forName="circleTx" refType="w" fact="0.117"/>
              <dgm:constr type="w" for="ch" forName="circleTx" refType="h" refFor="ch" refForName="circleTx"/>
              <dgm:constr type="h" for="ch" forName="circleTx" refType="w" fact="0.85"/>
              <dgm:constr type="l" for="ch" forName="desTxN"/>
              <dgm:constr type="b" for="ch" forName="desTxN" refType="h"/>
              <dgm:constr type="w" for="ch" forName="desTxN" refType="w"/>
              <dgm:constr type="h" for="ch" forName="desTxN" refType="h" fact="0.37"/>
              <dgm:constr type="ctrX" for="ch" forName="spN" refType="w" fact="0.5"/>
              <dgm:constr type="t" for="ch" forName="spN"/>
              <dgm:constr type="w" for="ch" forName="spN" refType="w" fact="0.93"/>
              <dgm:constr type="h" for="ch" forName="spN" refType="h" fact="0.01"/>
            </dgm:constrLst>
            <dgm:layoutNode name="circleTx" styleLbl="node1">
              <dgm:alg type="tx"/>
              <dgm:shape xmlns:r="http://schemas.openxmlformats.org/officeDocument/2006/relationships" type="ellipse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  <dgm:choose name="Name14">
              <dgm:if name="Name15" axis="ch" ptType="node" func="cnt" op="gte" val="1">
                <dgm:layoutNode name="desTxN" styleLbl="revTx">
                  <dgm:varLst>
                    <dgm:bulletEnabled val="1"/>
                  </dgm:varLst>
                  <dgm:choose name="Name16">
                    <dgm:if name="Name17" axis="ch" ptType="node" func="cnt" op="equ" val="1">
                      <dgm:alg type="tx">
                        <dgm:param type="shpTxLTRAlignCh" val="l"/>
                      </dgm:alg>
                    </dgm:if>
                    <dgm:else name="Name18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  <dgm:layoutNode name="spN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if>
        <dgm:else name="Name20">
          <dgm:layoutNode name="middl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l" for="ch" forName="parTxMid"/>
              <dgm:constr type="t" for="ch" forName="parTxMid" refType="w" fact="0.167"/>
              <dgm:constr type="w" for="ch" forName="parTxMid" refType="w"/>
              <dgm:constr type="h" for="ch" forName="parTxMid" refType="w" fact="0.7"/>
              <dgm:constr type="l" for="ch" forName="desTxMid"/>
              <dgm:constr type="b" for="ch" forName="desTxMid" refType="h"/>
              <dgm:constr type="w" for="ch" forName="desTxMid" refType="w"/>
              <dgm:constr type="h" for="ch" forName="desTxMid" refType="h" fact="0.37"/>
              <dgm:constr type="ctrX" for="ch" forName="spMid" refType="w" fact="0.5"/>
              <dgm:constr type="t" for="ch" forName="spMid"/>
              <dgm:constr type="w" for="ch" forName="spMid" refType="w" fact="0.01"/>
              <dgm:constr type="h" for="ch" forName="spMid" refType="h" fact="0.01"/>
            </dgm:constrLst>
            <dgm:layoutNode name="parTxMid" styleLbl="revTx">
              <dgm:alg type="tx"/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choose name="Name21">
              <dgm:if name="Name22" axis="ch" ptType="node" func="cnt" op="gte" val="1">
                <dgm:layoutNode name="desTxMid" styleLbl="revTx">
                  <dgm:varLst>
                    <dgm:bulletEnabled val="1"/>
                  </dgm:varLst>
                  <dgm:choose name="Name23">
                    <dgm:if name="Name24" axis="ch" ptType="node" func="cnt" op="equ" val="1">
                      <dgm:alg type="tx">
                        <dgm:param type="shpTxLTRAlignCh" val="l"/>
                      </dgm:alg>
                    </dgm:if>
                    <dgm:else name="Name25">
                      <dgm:alg type="tx">
                        <dgm:param type="shpTxLTRAlignCh" val="l"/>
                        <dgm:param type="stBulletLvl" val="1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</dgm:if>
              <dgm:else name="Name26"/>
            </dgm:choose>
            <dgm:layoutNode name="spMid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layoutNode>
        </dgm:else>
      </dgm:choose>
      <dgm:forEach name="Name27" axis="followSib" ptType="sibTrans" cnt="1">
        <dgm:layoutNode name="chevronComposite1" styleLbl="alignImgPlace1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chevron1"/>
            <dgm:constr type="t" for="ch" forName="chevron1" refType="h" fact="0.1923"/>
            <dgm:constr type="w" for="ch" forName="chevron1" refType="w"/>
            <dgm:constr type="b" for="ch" forName="chevron1" refType="h"/>
            <dgm:constr type="l" for="ch" forName="spChevron1"/>
            <dgm:constr type="t" for="ch" forName="spChevron1"/>
            <dgm:constr type="w" for="ch" forName="spChevron1" refType="w" fact="0.01"/>
            <dgm:constr type="h" for="ch" forName="spChevron1" refType="h" fact="0.01"/>
          </dgm:constrLst>
          <dgm:layoutNode name="chevron1">
            <dgm:alg type="sp"/>
            <dgm:choose name="Name28">
              <dgm:if name="Name29" func="var" arg="dir" op="equ" val="norm">
                <dgm:shape xmlns:r="http://schemas.openxmlformats.org/officeDocument/2006/relationships" type="chevron" r:blip="">
                  <dgm:adjLst>
                    <dgm:adj idx="1" val="0.6231"/>
                  </dgm:adjLst>
                </dgm:shape>
              </dgm:if>
              <dgm:else name="Name30">
                <dgm:shape xmlns:r="http://schemas.openxmlformats.org/officeDocument/2006/relationships" rot="180" type="chevron" r:blip="">
                  <dgm:adjLst>
                    <dgm:adj idx="1" val="0.6231"/>
                  </dgm:adjLst>
                </dgm:shape>
              </dgm:else>
            </dgm:choose>
            <dgm:presOf/>
          </dgm:layoutNode>
          <dgm:layoutNode name="spChevron1">
            <dgm:alg type="sp"/>
            <dgm:shape xmlns:r="http://schemas.openxmlformats.org/officeDocument/2006/relationships" r:blip="">
              <dgm:adjLst/>
            </dgm:shape>
            <dgm:presOf/>
          </dgm:layoutNode>
        </dgm:layoutNode>
        <dgm:choose name="Name31">
          <dgm:if name="Name32" axis="root ch" ptType="all node" func="cnt" op="equ" val="2">
            <dgm:layoutNode name="overl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chevronComposite2" styleLbl="alignImgPlace1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l" for="ch" forName="chevron2"/>
                <dgm:constr type="t" for="ch" forName="chevron2" refType="h" fact="0.1923"/>
                <dgm:constr type="w" for="ch" forName="chevron2" refType="w"/>
                <dgm:constr type="b" for="ch" forName="chevron2" refType="h"/>
                <dgm:constr type="l" for="ch" forName="spChevron2"/>
                <dgm:constr type="t" for="ch" forName="spChevron2"/>
                <dgm:constr type="w" for="ch" forName="spChevron2" refType="w" fact="0.01"/>
                <dgm:constr type="h" for="ch" forName="spChevron2" refType="h" fact="0.01"/>
              </dgm:constrLst>
              <dgm:layoutNode name="chevron2">
                <dgm:alg type="sp"/>
                <dgm:choose name="Name33">
                  <dgm:if name="Name34" func="var" arg="dir" op="equ" val="norm">
                    <dgm:shape xmlns:r="http://schemas.openxmlformats.org/officeDocument/2006/relationships" type="chevron" r:blip="">
                      <dgm:adjLst>
                        <dgm:adj idx="1" val="0.6231"/>
                      </dgm:adjLst>
                    </dgm:shape>
                  </dgm:if>
                  <dgm:else name="Name35">
                    <dgm:shape xmlns:r="http://schemas.openxmlformats.org/officeDocument/2006/relationships" rot="180" type="chevron" r:blip="">
                      <dgm:adjLst>
                        <dgm:adj idx="1" val="0.6231"/>
                      </dgm:adjLst>
                    </dgm:shape>
                  </dgm:else>
                </dgm:choose>
                <dgm:presOf/>
              </dgm:layoutNode>
              <dgm:layoutNode name="spChevron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layoutNode>
          </dgm:if>
          <dgm:else name="Name36"/>
        </dgm:choos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2669ED-5545-40B4-A63D-3C2CE17C2D6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694DC5-F00A-46A1-93A5-F56103916BA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646181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全顧客者数は</a:t>
            </a:r>
            <a:r>
              <a:rPr kumimoji="1" lang="en-US" altLang="ja-JP" dirty="0" smtClean="0"/>
              <a:t>3,500</a:t>
            </a:r>
            <a:r>
              <a:rPr kumimoji="1" lang="ja-JP" altLang="en-US" dirty="0" smtClean="0"/>
              <a:t>人前後で横ばい傾向だが、リピート顧客数は徐々に下降している。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7A8EBB-76C1-431C-9A77-8C5688C3B437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86605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9217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04800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20279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8868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57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2607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867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8622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7127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9357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078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B6507BE5-AECD-42F0-AD79-B6D90E6062B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fld id="{5473E47C-AAE9-46BF-A09D-39C311095E91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4220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457200" rtl="0" eaLnBrk="1" latinLnBrk="0" hangingPunct="1">
        <a:spcBef>
          <a:spcPct val="0"/>
        </a:spcBef>
        <a:buNone/>
        <a:defRPr kumimoji="1"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kumimoji="1"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diagramLayout" Target="../diagrams/layout6.xml"/><Relationship Id="rId7" Type="http://schemas.openxmlformats.org/officeDocument/2006/relationships/image" Target="../media/image3.png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Relationship Id="rId9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2800" dirty="0" smtClean="0">
                <a:solidFill>
                  <a:schemeClr val="tx1"/>
                </a:solidFill>
              </a:rPr>
              <a:t>新規企画商品</a:t>
            </a:r>
            <a:r>
              <a:rPr lang="en-US" altLang="ja-JP" sz="2800" dirty="0" smtClean="0">
                <a:solidFill>
                  <a:schemeClr val="tx1"/>
                </a:solidFill>
              </a:rPr>
              <a:t/>
            </a:r>
            <a:br>
              <a:rPr lang="en-US" altLang="ja-JP" sz="2800" dirty="0" smtClean="0">
                <a:solidFill>
                  <a:schemeClr val="tx1"/>
                </a:solidFill>
              </a:rPr>
            </a:br>
            <a:r>
              <a:rPr lang="ja-JP" altLang="en-US" sz="4000" dirty="0" smtClean="0">
                <a:solidFill>
                  <a:schemeClr val="tx1"/>
                </a:solidFill>
              </a:rPr>
              <a:t>「七曜日の果実と野菜」</a:t>
            </a:r>
            <a:endParaRPr lang="ja-JP" altLang="en-US" sz="4000" dirty="0">
              <a:solidFill>
                <a:schemeClr val="tx1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81192" y="3281056"/>
            <a:ext cx="7989752" cy="2990955"/>
          </a:xfrm>
        </p:spPr>
        <p:txBody>
          <a:bodyPr>
            <a:normAutofit/>
          </a:bodyPr>
          <a:lstStyle/>
          <a:p>
            <a:pPr algn="r"/>
            <a:r>
              <a:rPr lang="en-US" altLang="ja-JP" dirty="0" smtClean="0">
                <a:solidFill>
                  <a:schemeClr val="bg1"/>
                </a:solidFill>
              </a:rPr>
              <a:t>2014</a:t>
            </a:r>
            <a:r>
              <a:rPr lang="ja-JP" altLang="en-US" dirty="0" smtClean="0">
                <a:solidFill>
                  <a:schemeClr val="bg1"/>
                </a:solidFill>
              </a:rPr>
              <a:t>年</a:t>
            </a:r>
            <a:r>
              <a:rPr lang="en-US" altLang="ja-JP" dirty="0">
                <a:solidFill>
                  <a:schemeClr val="bg1"/>
                </a:solidFill>
              </a:rPr>
              <a:t>4</a:t>
            </a:r>
            <a:r>
              <a:rPr lang="ja-JP" altLang="en-US" dirty="0" smtClean="0">
                <a:solidFill>
                  <a:schemeClr val="bg1"/>
                </a:solidFill>
              </a:rPr>
              <a:t>月</a:t>
            </a:r>
            <a:r>
              <a:rPr lang="en-US" altLang="ja-JP" dirty="0">
                <a:solidFill>
                  <a:schemeClr val="bg1"/>
                </a:solidFill>
              </a:rPr>
              <a:t>1</a:t>
            </a:r>
            <a:r>
              <a:rPr lang="en-US" altLang="ja-JP" dirty="0" smtClean="0">
                <a:solidFill>
                  <a:schemeClr val="bg1"/>
                </a:solidFill>
              </a:rPr>
              <a:t>6</a:t>
            </a:r>
            <a:r>
              <a:rPr lang="ja-JP" altLang="en-US" dirty="0" smtClean="0">
                <a:solidFill>
                  <a:schemeClr val="bg1"/>
                </a:solidFill>
              </a:rPr>
              <a:t>日</a:t>
            </a:r>
            <a:endParaRPr lang="en-US" altLang="ja-JP" dirty="0" smtClean="0">
              <a:solidFill>
                <a:schemeClr val="bg1"/>
              </a:solidFill>
            </a:endParaRPr>
          </a:p>
          <a:p>
            <a:pPr algn="r"/>
            <a:endParaRPr lang="en-US" altLang="ja-JP" dirty="0">
              <a:solidFill>
                <a:schemeClr val="bg1"/>
              </a:solidFill>
            </a:endParaRP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pPr algn="r"/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en-US" altLang="ja-JP" sz="3200" dirty="0" smtClean="0">
                <a:solidFill>
                  <a:schemeClr val="bg1"/>
                </a:solidFill>
              </a:rPr>
              <a:t>FOM DRINK ONLINE</a:t>
            </a:r>
          </a:p>
          <a:p>
            <a:r>
              <a:rPr lang="ja-JP" altLang="en-US" dirty="0" smtClean="0">
                <a:solidFill>
                  <a:schemeClr val="bg1"/>
                </a:solidFill>
              </a:rPr>
              <a:t>商品企画室</a:t>
            </a:r>
            <a:endParaRPr lang="en-US" altLang="ja-JP" dirty="0" smtClean="0">
              <a:solidFill>
                <a:schemeClr val="bg1"/>
              </a:solidFill>
            </a:endParaRPr>
          </a:p>
          <a:p>
            <a:r>
              <a:rPr lang="ja-JP" altLang="en-US" dirty="0" smtClean="0">
                <a:solidFill>
                  <a:schemeClr val="bg1"/>
                </a:solidFill>
              </a:rPr>
              <a:t>花田</a:t>
            </a:r>
            <a:r>
              <a:rPr lang="ja-JP" altLang="en-US" dirty="0">
                <a:solidFill>
                  <a:schemeClr val="bg1"/>
                </a:solidFill>
              </a:rPr>
              <a:t>奈々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8000" y="108000"/>
            <a:ext cx="982230" cy="28800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00000">
            <a:off x="6123751" y="1438153"/>
            <a:ext cx="790820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341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新商品のコンセプト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3760433724"/>
              </p:ext>
            </p:extLst>
          </p:nvPr>
        </p:nvGraphicFramePr>
        <p:xfrm>
          <a:off x="520300" y="1988840"/>
          <a:ext cx="8103400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11214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購買意識分析</a:t>
            </a:r>
            <a:r>
              <a:rPr lang="ja-JP" altLang="en-US" dirty="0"/>
              <a:t>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21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ja-JP" altLang="en-US" sz="1200" dirty="0"/>
          </a:p>
        </p:txBody>
      </p:sp>
      <p:graphicFrame>
        <p:nvGraphicFramePr>
          <p:cNvPr id="7" name="グラフ 6"/>
          <p:cNvGraphicFramePr/>
          <p:nvPr>
            <p:extLst>
              <p:ext uri="{D42A27DB-BD31-4B8C-83A1-F6EECF244321}">
                <p14:modId xmlns:p14="http://schemas.microsoft.com/office/powerpoint/2010/main" val="2664087335"/>
              </p:ext>
            </p:extLst>
          </p:nvPr>
        </p:nvGraphicFramePr>
        <p:xfrm>
          <a:off x="4499992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3801"/>
              <a:gd name="adj2" fmla="val -43165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健康増進、体調維持のために</a:t>
            </a:r>
            <a:endParaRPr kumimoji="1" lang="en-US" altLang="ja-JP" dirty="0" smtClean="0"/>
          </a:p>
          <a:p>
            <a:r>
              <a:rPr lang="ja-JP" altLang="en-US" dirty="0" smtClean="0"/>
              <a:t>安全性・信頼性の高いものを</a:t>
            </a:r>
            <a:endParaRPr lang="en-US" altLang="ja-JP" dirty="0" smtClean="0"/>
          </a:p>
          <a:p>
            <a:r>
              <a:rPr lang="ja-JP" altLang="en-US" dirty="0" smtClean="0"/>
              <a:t>購入したいという意識が強い。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7964298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購買意識分析②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4212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オンラインショップ再利用者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</a:t>
            </a:r>
            <a:r>
              <a:rPr lang="en-US" altLang="ja-JP" sz="1200" dirty="0" smtClean="0"/>
              <a:t>1,236</a:t>
            </a:r>
            <a:r>
              <a:rPr lang="ja-JP" altLang="en-US" sz="1200" dirty="0" smtClean="0"/>
              <a:t>名に問い合わせ、うち</a:t>
            </a:r>
            <a:r>
              <a:rPr lang="en-US" altLang="ja-JP" sz="1200" dirty="0" smtClean="0"/>
              <a:t>128</a:t>
            </a:r>
            <a:r>
              <a:rPr lang="ja-JP" altLang="en-US" sz="1200" dirty="0" smtClean="0"/>
              <a:t>名より回答）</a:t>
            </a:r>
            <a:endParaRPr kumimoji="1" lang="ja-JP" altLang="en-US" sz="1200" dirty="0"/>
          </a:p>
        </p:txBody>
      </p:sp>
      <p:graphicFrame>
        <p:nvGraphicFramePr>
          <p:cNvPr id="4" name="グラフ 3"/>
          <p:cNvGraphicFramePr/>
          <p:nvPr>
            <p:extLst>
              <p:ext uri="{D42A27DB-BD31-4B8C-83A1-F6EECF244321}">
                <p14:modId xmlns:p14="http://schemas.microsoft.com/office/powerpoint/2010/main" val="3002687291"/>
              </p:ext>
            </p:extLst>
          </p:nvPr>
        </p:nvGraphicFramePr>
        <p:xfrm>
          <a:off x="4500000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角丸四角形吹き出し 7"/>
          <p:cNvSpPr/>
          <p:nvPr/>
        </p:nvSpPr>
        <p:spPr>
          <a:xfrm>
            <a:off x="612000" y="4320000"/>
            <a:ext cx="3600000" cy="1440000"/>
          </a:xfrm>
          <a:prstGeom prst="wedgeRoundRectCallout">
            <a:avLst>
              <a:gd name="adj1" fmla="val 63801"/>
              <a:gd name="adj2" fmla="val -43165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dirty="0"/>
              <a:t>ダイエット・健康に</a:t>
            </a:r>
            <a:r>
              <a:rPr lang="ja-JP" altLang="en-US" dirty="0" smtClean="0"/>
              <a:t>対する商品</a:t>
            </a:r>
            <a:r>
              <a:rPr lang="ja-JP" altLang="en-US" dirty="0"/>
              <a:t>ニーズが高い。</a:t>
            </a:r>
            <a:endParaRPr lang="en-US" altLang="ja-JP" dirty="0"/>
          </a:p>
          <a:p>
            <a:r>
              <a:rPr lang="ja-JP" altLang="en-US" dirty="0"/>
              <a:t>値引きサービスの要望が多い。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500307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新商品の開発プラン①</a:t>
            </a:r>
            <a:endParaRPr lang="ja-JP" altLang="en-US" dirty="0"/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1875219"/>
              </p:ext>
            </p:extLst>
          </p:nvPr>
        </p:nvGraphicFramePr>
        <p:xfrm>
          <a:off x="792000" y="2736000"/>
          <a:ext cx="7560000" cy="3060000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997378"/>
                <a:gridCol w="2042622"/>
                <a:gridCol w="2520000"/>
              </a:tblGrid>
              <a:tr h="3825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摂取ビタミン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効能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葉酸</a:t>
                      </a:r>
                      <a:endParaRPr kumimoji="1" lang="en-US" altLang="ja-JP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貧血の予防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火曜日の果実と野菜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眼精疲労の緩和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水曜日の果実と野菜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肌荒れの予防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木曜日の果実と野菜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美白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金曜日の果実と野菜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カリウム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高血圧の予防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土曜日の果実と野菜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食物繊維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便秘の予防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8250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日曜日の果実と野菜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リコピン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活性酸素の除去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対角する 2 つの角を丸めた四角形 10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ビタミンの配合・効能を重視して原材料を見直し</a:t>
            </a:r>
            <a:endParaRPr kumimoji="1" lang="ja-JP" altLang="en-US" sz="2400" dirty="0"/>
          </a:p>
        </p:txBody>
      </p:sp>
      <p:sp>
        <p:nvSpPr>
          <p:cNvPr id="13" name="角丸四角形吹き出し 12"/>
          <p:cNvSpPr/>
          <p:nvPr/>
        </p:nvSpPr>
        <p:spPr>
          <a:xfrm>
            <a:off x="5760000" y="6012000"/>
            <a:ext cx="2880000" cy="720080"/>
          </a:xfrm>
          <a:prstGeom prst="wedgeRoundRectCallout">
            <a:avLst>
              <a:gd name="adj1" fmla="val -6410"/>
              <a:gd name="adj2" fmla="val -8237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身体への効能を追求する</a:t>
            </a:r>
            <a:endParaRPr kumimoji="1" lang="ja-JP" altLang="en-US" dirty="0"/>
          </a:p>
        </p:txBody>
      </p:sp>
      <p:sp>
        <p:nvSpPr>
          <p:cNvPr id="17" name="角丸四角形吹き出し 16"/>
          <p:cNvSpPr/>
          <p:nvPr/>
        </p:nvSpPr>
        <p:spPr>
          <a:xfrm>
            <a:off x="2700000" y="6012000"/>
            <a:ext cx="2880000" cy="720080"/>
          </a:xfrm>
          <a:prstGeom prst="wedgeRoundRectCallout">
            <a:avLst>
              <a:gd name="adj1" fmla="val -6410"/>
              <a:gd name="adj2" fmla="val -82371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dirty="0"/>
              <a:t>必要なビタミン</a:t>
            </a:r>
            <a:r>
              <a:rPr lang="ja-JP" altLang="en-US" dirty="0" smtClean="0"/>
              <a:t>を</a:t>
            </a:r>
            <a:endParaRPr lang="en-US" altLang="ja-JP" dirty="0" smtClean="0"/>
          </a:p>
          <a:p>
            <a:pPr algn="ctr"/>
            <a:r>
              <a:rPr lang="ja-JP" altLang="en-US" dirty="0"/>
              <a:t>バランスよく配合</a:t>
            </a:r>
            <a:r>
              <a:rPr lang="ja-JP" altLang="en-US" dirty="0" smtClean="0"/>
              <a:t>する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76383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新商品の開発プラン②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/>
          </p:nvPr>
        </p:nvGraphicFramePr>
        <p:xfrm>
          <a:off x="179512" y="2448272"/>
          <a:ext cx="8784976" cy="4365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対角する 2 つの角を丸めた四角形 3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従来商品をアレンジして新商品として再生</a:t>
            </a:r>
            <a:endParaRPr kumimoji="1" lang="ja-JP" altLang="en-US" sz="2400" dirty="0"/>
          </a:p>
        </p:txBody>
      </p:sp>
      <p:sp>
        <p:nvSpPr>
          <p:cNvPr id="5" name="星 24 4"/>
          <p:cNvSpPr/>
          <p:nvPr/>
        </p:nvSpPr>
        <p:spPr>
          <a:xfrm>
            <a:off x="2862000" y="4860000"/>
            <a:ext cx="3420000" cy="1800000"/>
          </a:xfrm>
          <a:prstGeom prst="star24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新商品開発の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 smtClean="0"/>
              <a:t>コスト削減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06544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新商品の訴求ポイント</a:t>
            </a:r>
            <a:endParaRPr kumimoji="1" lang="ja-JP" altLang="en-US" dirty="0"/>
          </a:p>
        </p:txBody>
      </p:sp>
      <p:graphicFrame>
        <p:nvGraphicFramePr>
          <p:cNvPr id="5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76028200"/>
              </p:ext>
            </p:extLst>
          </p:nvPr>
        </p:nvGraphicFramePr>
        <p:xfrm>
          <a:off x="581192" y="2228003"/>
          <a:ext cx="7989752" cy="429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4047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販売戦略①　ファン獲得施策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857297474"/>
              </p:ext>
            </p:extLst>
          </p:nvPr>
        </p:nvGraphicFramePr>
        <p:xfrm>
          <a:off x="323528" y="1916832"/>
          <a:ext cx="4396556" cy="46805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6" name="図 5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000" y="2088000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0000" y="3996000"/>
            <a:ext cx="3360000" cy="2520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638192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販売戦略②　リピート購入促進施策</a:t>
            </a:r>
            <a:endParaRPr kumimoji="1" lang="ja-JP" altLang="en-US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000" y="4068000"/>
            <a:ext cx="3978240" cy="2664000"/>
          </a:xfrm>
          <a:prstGeom prst="rect">
            <a:avLst/>
          </a:prstGeom>
        </p:spPr>
      </p:pic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1916832"/>
            <a:ext cx="7989752" cy="4248472"/>
          </a:xfrm>
        </p:spPr>
        <p:txBody>
          <a:bodyPr>
            <a:noAutofit/>
          </a:bodyPr>
          <a:lstStyle/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お客様の声、お料理レシピの募集、公開</a:t>
            </a:r>
            <a:endParaRPr kumimoji="1" lang="en-US" altLang="ja-JP" sz="2400" dirty="0" smtClean="0"/>
          </a:p>
          <a:p>
            <a:pPr>
              <a:lnSpc>
                <a:spcPct val="200000"/>
              </a:lnSpc>
            </a:pPr>
            <a:r>
              <a:rPr lang="ja-JP" altLang="en-US" sz="2400" dirty="0" smtClean="0"/>
              <a:t>大量購入・定期購入の割引販売の導入</a:t>
            </a:r>
            <a:endParaRPr lang="en-US" altLang="ja-JP" sz="2400" dirty="0" smtClean="0"/>
          </a:p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次回購入値引きチケットの導入</a:t>
            </a:r>
            <a:endParaRPr kumimoji="1" lang="en-US" altLang="ja-JP" sz="2400" dirty="0" smtClean="0"/>
          </a:p>
          <a:p>
            <a:pPr>
              <a:lnSpc>
                <a:spcPct val="200000"/>
              </a:lnSpc>
            </a:pPr>
            <a:r>
              <a:rPr lang="ja-JP" altLang="en-US" sz="2400" dirty="0" smtClean="0"/>
              <a:t>人気ブロガーへの試飲会の実施</a:t>
            </a:r>
            <a:endParaRPr lang="en-US" altLang="ja-JP" sz="2400" dirty="0" smtClean="0"/>
          </a:p>
          <a:p>
            <a:pPr>
              <a:lnSpc>
                <a:spcPct val="200000"/>
              </a:lnSpc>
            </a:pPr>
            <a:r>
              <a:rPr kumimoji="1" lang="ja-JP" altLang="en-US" sz="2400" dirty="0" smtClean="0"/>
              <a:t>オプション選択の多様化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4090980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今後の計画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2051651376"/>
              </p:ext>
            </p:extLst>
          </p:nvPr>
        </p:nvGraphicFramePr>
        <p:xfrm>
          <a:off x="468000" y="2340000"/>
          <a:ext cx="7200000" cy="39604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7668000" y="2016000"/>
            <a:ext cx="1015663" cy="4610525"/>
          </a:xfrm>
          <a:prstGeom prst="rect">
            <a:avLst/>
          </a:prstGeom>
          <a:noFill/>
        </p:spPr>
        <p:txBody>
          <a:bodyPr vert="eaVert" wrap="square" lIns="91440" tIns="45720" rIns="91440" bIns="45720">
            <a:spAutoFit/>
          </a:bodyPr>
          <a:lstStyle/>
          <a:p>
            <a:pPr algn="ctr"/>
            <a:r>
              <a:rPr lang="ja-JP" alt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新商品の完成</a:t>
            </a:r>
            <a:endParaRPr lang="ja-JP" alt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04992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現状分析と問題点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42495549"/>
              </p:ext>
            </p:extLst>
          </p:nvPr>
        </p:nvGraphicFramePr>
        <p:xfrm>
          <a:off x="577124" y="2060848"/>
          <a:ext cx="7989752" cy="37444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対角する 2 つの角を丸めた四角形 2"/>
          <p:cNvSpPr/>
          <p:nvPr/>
        </p:nvSpPr>
        <p:spPr>
          <a:xfrm>
            <a:off x="972000" y="6120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繰り返し購入してもらえる定番商品の開発が急務！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2848838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月次売上金額の推移</a:t>
            </a:r>
            <a:endParaRPr kumimoji="1" lang="ja-JP" altLang="en-US" dirty="0"/>
          </a:p>
        </p:txBody>
      </p:sp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1436934808"/>
              </p:ext>
            </p:extLst>
          </p:nvPr>
        </p:nvGraphicFramePr>
        <p:xfrm>
          <a:off x="240065" y="1916832"/>
          <a:ext cx="8352928" cy="49411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0" name="角丸四角形吹き出し 19"/>
          <p:cNvSpPr/>
          <p:nvPr/>
        </p:nvSpPr>
        <p:spPr>
          <a:xfrm>
            <a:off x="7560000" y="3132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フルーティア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24" name="対角する 2 つの角を丸めた四角形 23"/>
          <p:cNvSpPr/>
          <p:nvPr/>
        </p:nvSpPr>
        <p:spPr>
          <a:xfrm>
            <a:off x="1296000" y="5220000"/>
            <a:ext cx="702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新商品発売後、売上は一時的に上昇するが、長期に維持されない</a:t>
            </a:r>
            <a:endParaRPr kumimoji="1" lang="ja-JP" altLang="en-US" dirty="0"/>
          </a:p>
        </p:txBody>
      </p:sp>
      <p:sp>
        <p:nvSpPr>
          <p:cNvPr id="9" name="角丸四角形吹き出し 8"/>
          <p:cNvSpPr/>
          <p:nvPr/>
        </p:nvSpPr>
        <p:spPr>
          <a:xfrm>
            <a:off x="3924000" y="3060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フルータブル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10" name="角丸四角形吹き出し 9"/>
          <p:cNvSpPr/>
          <p:nvPr/>
        </p:nvSpPr>
        <p:spPr>
          <a:xfrm>
            <a:off x="5724000" y="2016000"/>
            <a:ext cx="1728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パワフルビタミン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  <p:sp>
        <p:nvSpPr>
          <p:cNvPr id="11" name="角丸四角形吹き出し 10"/>
          <p:cNvSpPr/>
          <p:nvPr/>
        </p:nvSpPr>
        <p:spPr>
          <a:xfrm>
            <a:off x="2088000" y="2376000"/>
            <a:ext cx="1440000" cy="576000"/>
          </a:xfrm>
          <a:prstGeom prst="wedgeRoundRectCallout">
            <a:avLst>
              <a:gd name="adj1" fmla="val -40162"/>
              <a:gd name="adj2" fmla="val 78790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i="1" dirty="0" smtClean="0"/>
              <a:t>ラブマンゴー</a:t>
            </a:r>
            <a:r>
              <a:rPr kumimoji="1" lang="ja-JP" altLang="en-US" sz="1400" dirty="0" smtClean="0"/>
              <a:t>発売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42575193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全顧客数とリピート顧客数の推移</a:t>
            </a:r>
            <a:endParaRPr kumimoji="1" lang="ja-JP" altLang="en-US" dirty="0"/>
          </a:p>
        </p:txBody>
      </p:sp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490079128"/>
              </p:ext>
            </p:extLst>
          </p:nvPr>
        </p:nvGraphicFramePr>
        <p:xfrm>
          <a:off x="395536" y="1916832"/>
          <a:ext cx="8352928" cy="48245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8" name="直線矢印コネクタ 7"/>
          <p:cNvCxnSpPr/>
          <p:nvPr/>
        </p:nvCxnSpPr>
        <p:spPr>
          <a:xfrm>
            <a:off x="1080000" y="2916000"/>
            <a:ext cx="7200000" cy="0"/>
          </a:xfrm>
          <a:prstGeom prst="straightConnector1">
            <a:avLst/>
          </a:prstGeom>
          <a:ln w="57150"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1" name="直線矢印コネクタ 10"/>
          <p:cNvCxnSpPr/>
          <p:nvPr/>
        </p:nvCxnSpPr>
        <p:spPr>
          <a:xfrm>
            <a:off x="1080000" y="4320000"/>
            <a:ext cx="7272808" cy="576064"/>
          </a:xfrm>
          <a:prstGeom prst="straightConnector1">
            <a:avLst/>
          </a:prstGeom>
          <a:ln w="57150">
            <a:headEnd type="none" w="med" len="med"/>
            <a:tailEnd type="arrow" w="med" len="med"/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3" name="正方形/長方形 2"/>
          <p:cNvSpPr/>
          <p:nvPr/>
        </p:nvSpPr>
        <p:spPr>
          <a:xfrm>
            <a:off x="3240000" y="2448000"/>
            <a:ext cx="2659702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全顧客数は横ばい</a:t>
            </a:r>
            <a:endParaRPr lang="ja-JP" altLang="en-US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正方形/長方形 6"/>
          <p:cNvSpPr/>
          <p:nvPr/>
        </p:nvSpPr>
        <p:spPr>
          <a:xfrm rot="274561">
            <a:off x="2700000" y="4140000"/>
            <a:ext cx="389722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ja-JP" altLang="en-US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リピート顧客数は下降傾向</a:t>
            </a:r>
            <a:endParaRPr lang="ja-JP" altLang="en-US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09371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ja-JP" altLang="en-US" smtClean="0"/>
              <a:t>新商品の概要</a:t>
            </a:r>
            <a:endParaRPr lang="ja-JP" altLang="en-US" dirty="0"/>
          </a:p>
        </p:txBody>
      </p:sp>
      <p:graphicFrame>
        <p:nvGraphicFramePr>
          <p:cNvPr id="3" name="表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1818741"/>
              </p:ext>
            </p:extLst>
          </p:nvPr>
        </p:nvGraphicFramePr>
        <p:xfrm>
          <a:off x="970208" y="2772000"/>
          <a:ext cx="7200000" cy="3780001"/>
        </p:xfrm>
        <a:graphic>
          <a:graphicData uri="http://schemas.openxmlformats.org/drawingml/2006/table">
            <a:tbl>
              <a:tblPr firstRow="1" bandRow="1">
                <a:tableStyleId>{ED083AE6-46FA-4A59-8FB0-9F97EB10719F}</a:tableStyleId>
              </a:tblPr>
              <a:tblGrid>
                <a:gridCol w="2400000"/>
                <a:gridCol w="1768462"/>
                <a:gridCol w="3031538"/>
              </a:tblGrid>
              <a:tr h="47331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商品名（仮称）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メイン原材料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もとにする商品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月曜日の果実と野菜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プラム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フルータブル・パープル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火曜日の果実と野菜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ブルーベリー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A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水曜日の果実と野菜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モロヘイヤ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B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木曜日の果実と野菜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キウイ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パワフルビタミン</a:t>
                      </a:r>
                      <a:r>
                        <a:rPr kumimoji="1" lang="en-US" altLang="ja-JP" dirty="0" smtClean="0"/>
                        <a:t>C</a:t>
                      </a:r>
                      <a:endParaRPr kumimoji="1" lang="ja-JP" altLang="en-US" dirty="0" smtClean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金曜日の果実と野菜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バナナ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フルータブル・イエロー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66824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土曜日の果実と野菜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りんご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フルーティア</a:t>
                      </a:r>
                      <a:r>
                        <a:rPr kumimoji="1" lang="en-US" altLang="ja-JP" dirty="0" smtClean="0"/>
                        <a:t>100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73311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日曜日の果実と野菜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dirty="0" smtClean="0"/>
                        <a:t>トマト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フルータブル・レッド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対角する 2 つの角を丸めた四角形 5"/>
          <p:cNvSpPr/>
          <p:nvPr/>
        </p:nvSpPr>
        <p:spPr>
          <a:xfrm>
            <a:off x="972000" y="2052000"/>
            <a:ext cx="7200000" cy="468000"/>
          </a:xfrm>
          <a:prstGeom prst="round2Diag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/>
              <a:t>新シリーズ「七曜日の果実と野菜」（仮称）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525688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新商品の主要</a:t>
            </a:r>
            <a:r>
              <a:rPr lang="ja-JP" altLang="en-US" dirty="0"/>
              <a:t>ターゲット</a:t>
            </a:r>
            <a:endParaRPr kumimoji="1" lang="ja-JP" altLang="en-US" dirty="0"/>
          </a:p>
        </p:txBody>
      </p:sp>
      <p:graphicFrame>
        <p:nvGraphicFramePr>
          <p:cNvPr id="3" name="図表 2"/>
          <p:cNvGraphicFramePr/>
          <p:nvPr>
            <p:extLst>
              <p:ext uri="{D42A27DB-BD31-4B8C-83A1-F6EECF244321}">
                <p14:modId xmlns:p14="http://schemas.microsoft.com/office/powerpoint/2010/main" val="1976861935"/>
              </p:ext>
            </p:extLst>
          </p:nvPr>
        </p:nvGraphicFramePr>
        <p:xfrm>
          <a:off x="653232" y="1980000"/>
          <a:ext cx="7837537" cy="43924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正方形/長方形 3"/>
          <p:cNvSpPr/>
          <p:nvPr/>
        </p:nvSpPr>
        <p:spPr>
          <a:xfrm>
            <a:off x="2116840" y="6120000"/>
            <a:ext cx="491032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altLang="ja-JP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20</a:t>
            </a:r>
            <a:r>
              <a:rPr lang="ja-JP" altLang="en-U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～</a:t>
            </a:r>
            <a:r>
              <a:rPr lang="en-US" altLang="ja-JP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40</a:t>
            </a:r>
            <a:r>
              <a:rPr lang="ja-JP" altLang="en-US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歳代の働く女性</a:t>
            </a:r>
            <a:endParaRPr lang="ja-JP" altLang="en-US" sz="36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64069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</a:t>
            </a:r>
            <a:r>
              <a:rPr lang="en-US" altLang="ja-JP" dirty="0"/>
              <a:t>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11" name="グラフ 10"/>
          <p:cNvGraphicFramePr/>
          <p:nvPr>
            <p:extLst>
              <p:ext uri="{D42A27DB-BD31-4B8C-83A1-F6EECF244321}">
                <p14:modId xmlns:p14="http://schemas.microsoft.com/office/powerpoint/2010/main" val="3574436662"/>
              </p:ext>
            </p:extLst>
          </p:nvPr>
        </p:nvGraphicFramePr>
        <p:xfrm>
          <a:off x="4500000" y="1980000"/>
          <a:ext cx="4320000" cy="46805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角丸四角形吹き出し 3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73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en-US" altLang="ja-JP" sz="2000" dirty="0" smtClean="0"/>
              <a:t>20</a:t>
            </a:r>
            <a:r>
              <a:rPr lang="ja-JP" altLang="en-US" sz="2000" dirty="0" smtClean="0"/>
              <a:t>～</a:t>
            </a:r>
            <a:r>
              <a:rPr lang="en-US" altLang="ja-JP" sz="2000" dirty="0" smtClean="0"/>
              <a:t>40</a:t>
            </a:r>
            <a:r>
              <a:rPr lang="ja-JP" altLang="en-US" sz="2000" dirty="0" smtClean="0"/>
              <a:t>歳代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289576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既存顧客分析②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6" name="グラフ 5"/>
          <p:cNvGraphicFramePr/>
          <p:nvPr>
            <p:extLst>
              <p:ext uri="{D42A27DB-BD31-4B8C-83A1-F6EECF244321}">
                <p14:modId xmlns:p14="http://schemas.microsoft.com/office/powerpoint/2010/main" val="332638129"/>
              </p:ext>
            </p:extLst>
          </p:nvPr>
        </p:nvGraphicFramePr>
        <p:xfrm>
          <a:off x="4541192" y="2228001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3" name="グラフ 12"/>
          <p:cNvGraphicFramePr/>
          <p:nvPr>
            <p:extLst>
              <p:ext uri="{D42A27DB-BD31-4B8C-83A1-F6EECF244321}">
                <p14:modId xmlns:p14="http://schemas.microsoft.com/office/powerpoint/2010/main" val="3348859125"/>
              </p:ext>
            </p:extLst>
          </p:nvPr>
        </p:nvGraphicFramePr>
        <p:xfrm>
          <a:off x="4500000" y="1980000"/>
          <a:ext cx="4423296" cy="46805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角丸四角形吹き出し 6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81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 smtClean="0"/>
              <a:t>女性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647550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既存顧客分析③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81192" y="2228003"/>
            <a:ext cx="3960000" cy="3630795"/>
          </a:xfrm>
        </p:spPr>
        <p:txBody>
          <a:bodyPr anchor="t"/>
          <a:lstStyle/>
          <a:p>
            <a:r>
              <a:rPr kumimoji="1" lang="ja-JP" altLang="en-US" dirty="0" smtClean="0"/>
              <a:t>調査対象</a:t>
            </a:r>
            <a:endParaRPr kumimoji="1" lang="en-US" altLang="ja-JP" dirty="0" smtClean="0"/>
          </a:p>
          <a:p>
            <a:pPr lvl="1"/>
            <a:r>
              <a:rPr lang="en-US" altLang="ja-JP" dirty="0" smtClean="0"/>
              <a:t>2013</a:t>
            </a:r>
            <a:r>
              <a:rPr lang="ja-JP" altLang="en-US" dirty="0" smtClean="0"/>
              <a:t>年</a:t>
            </a:r>
            <a:r>
              <a:rPr lang="en-US" altLang="ja-JP" dirty="0"/>
              <a:t>7</a:t>
            </a:r>
            <a:r>
              <a:rPr lang="ja-JP" altLang="en-US" dirty="0" smtClean="0"/>
              <a:t>月</a:t>
            </a:r>
            <a:r>
              <a:rPr lang="en-US" altLang="ja-JP" dirty="0" smtClean="0"/>
              <a:t>1</a:t>
            </a:r>
            <a:r>
              <a:rPr lang="ja-JP" altLang="en-US" dirty="0" smtClean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2014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1</a:t>
            </a:r>
            <a:r>
              <a:rPr lang="ja-JP" altLang="en-US" dirty="0" smtClean="0"/>
              <a:t>月</a:t>
            </a:r>
            <a:r>
              <a:rPr lang="en-US" altLang="ja-JP" dirty="0"/>
              <a:t>1</a:t>
            </a:r>
            <a:r>
              <a:rPr lang="ja-JP" altLang="en-US" dirty="0"/>
              <a:t>日～</a:t>
            </a:r>
            <a:r>
              <a:rPr lang="en-US" altLang="ja-JP" dirty="0" smtClean="0"/>
              <a:t>31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オンラインショップ利用者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sz="1200" dirty="0" smtClean="0"/>
              <a:t>（顧客データベースより対象者</a:t>
            </a:r>
            <a:r>
              <a:rPr lang="en-US" altLang="ja-JP" sz="1200" dirty="0" smtClean="0"/>
              <a:t>4,126</a:t>
            </a:r>
            <a:r>
              <a:rPr lang="ja-JP" altLang="en-US" sz="1200" dirty="0" smtClean="0"/>
              <a:t>名抽出）</a:t>
            </a:r>
            <a:endParaRPr kumimoji="1" lang="ja-JP" altLang="en-US" sz="1200" dirty="0"/>
          </a:p>
        </p:txBody>
      </p:sp>
      <p:graphicFrame>
        <p:nvGraphicFramePr>
          <p:cNvPr id="16" name="グラフ 15"/>
          <p:cNvGraphicFramePr/>
          <p:nvPr>
            <p:extLst>
              <p:ext uri="{D42A27DB-BD31-4B8C-83A1-F6EECF244321}">
                <p14:modId xmlns:p14="http://schemas.microsoft.com/office/powerpoint/2010/main" val="1058332729"/>
              </p:ext>
            </p:extLst>
          </p:nvPr>
        </p:nvGraphicFramePr>
        <p:xfrm>
          <a:off x="4500000" y="1980000"/>
          <a:ext cx="4320000" cy="46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角丸四角形吹き出し 4"/>
          <p:cNvSpPr/>
          <p:nvPr/>
        </p:nvSpPr>
        <p:spPr>
          <a:xfrm>
            <a:off x="1080000" y="4500000"/>
            <a:ext cx="2880000" cy="1260000"/>
          </a:xfrm>
          <a:prstGeom prst="wedgeRoundRectCallout">
            <a:avLst>
              <a:gd name="adj1" fmla="val 70626"/>
              <a:gd name="adj2" fmla="val -42479"/>
              <a:gd name="adj3" fmla="val 16667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 smtClean="0"/>
              <a:t>既存顧客の</a:t>
            </a:r>
            <a:r>
              <a:rPr kumimoji="1" lang="en-US" altLang="ja-JP" sz="2000" dirty="0" smtClean="0"/>
              <a:t>62</a:t>
            </a:r>
            <a:r>
              <a:rPr kumimoji="1" lang="ja-JP" altLang="en-US" sz="2000" dirty="0" smtClean="0"/>
              <a:t>％は</a:t>
            </a:r>
            <a:endParaRPr kumimoji="1" lang="en-US" altLang="ja-JP" sz="2000" dirty="0" smtClean="0"/>
          </a:p>
          <a:p>
            <a:pPr algn="ctr"/>
            <a:r>
              <a:rPr lang="ja-JP" altLang="en-US" sz="2000" dirty="0"/>
              <a:t>会社員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2837571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配当">
  <a:themeElements>
    <a:clrScheme name="スリップストリーム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配当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配当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66F1C100-1D2B-4BEA-AD01-C4F230B3B965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スリップストリーム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983</TotalTime>
  <Words>776</Words>
  <Application>Microsoft Office PowerPoint</Application>
  <PresentationFormat>画面に合わせる (4:3)</PresentationFormat>
  <Paragraphs>178</Paragraphs>
  <Slides>18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  <vt:variant>
        <vt:lpstr>目的別スライド ショー</vt:lpstr>
      </vt:variant>
      <vt:variant>
        <vt:i4>1</vt:i4>
      </vt:variant>
    </vt:vector>
  </HeadingPairs>
  <TitlesOfParts>
    <vt:vector size="25" baseType="lpstr">
      <vt:lpstr>HGｺﾞｼｯｸE</vt:lpstr>
      <vt:lpstr>ＭＳ Ｐゴシック</vt:lpstr>
      <vt:lpstr>Calibri</vt:lpstr>
      <vt:lpstr>Gill Sans MT</vt:lpstr>
      <vt:lpstr>Wingdings 2</vt:lpstr>
      <vt:lpstr>配当</vt:lpstr>
      <vt:lpstr>新規企画商品 「七曜日の果実と野菜」</vt:lpstr>
      <vt:lpstr>現状分析と問題点</vt:lpstr>
      <vt:lpstr>月次売上金額の推移</vt:lpstr>
      <vt:lpstr>全顧客数とリピート顧客数の推移</vt:lpstr>
      <vt:lpstr>新商品の概要</vt:lpstr>
      <vt:lpstr>新商品の主要ターゲット</vt:lpstr>
      <vt:lpstr>既存顧客分析①</vt:lpstr>
      <vt:lpstr>既存顧客分析②</vt:lpstr>
      <vt:lpstr>既存顧客分析③</vt:lpstr>
      <vt:lpstr>新商品のコンセプト</vt:lpstr>
      <vt:lpstr>購買意識分析①</vt:lpstr>
      <vt:lpstr>購買意識分析②</vt:lpstr>
      <vt:lpstr>新商品の開発プラン①</vt:lpstr>
      <vt:lpstr>新商品の開発プラン②</vt:lpstr>
      <vt:lpstr>新商品の訴求ポイント</vt:lpstr>
      <vt:lpstr>販売戦略①　ファン獲得施策</vt:lpstr>
      <vt:lpstr>販売戦略②　リピート購入促進施策</vt:lpstr>
      <vt:lpstr>今後の計画</vt:lpstr>
      <vt:lpstr>短縮版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新規企画商品 「七曜日の果実と野菜」</dc:title>
  <dc:creator>FOM出版</dc:creator>
  <cp:lastModifiedBy>FOM出版</cp:lastModifiedBy>
  <cp:revision>103</cp:revision>
  <dcterms:created xsi:type="dcterms:W3CDTF">2012-12-04T04:31:25Z</dcterms:created>
  <dcterms:modified xsi:type="dcterms:W3CDTF">2013-06-01T02:06:22Z</dcterms:modified>
</cp:coreProperties>
</file>