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63" r:id="rId2"/>
    <p:sldId id="265" r:id="rId3"/>
    <p:sldId id="261" r:id="rId4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</p:spTree>
    <p:extLst>
      <p:ext uri="{BB962C8B-B14F-4D97-AF65-F5344CB8AC3E}">
        <p14:creationId xmlns:p14="http://schemas.microsoft.com/office/powerpoint/2010/main" val="3439496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sp>
        <p:nvSpPr>
          <p:cNvPr id="12291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79600" y="1980000"/>
            <a:ext cx="7989888" cy="433387"/>
          </a:xfrm>
        </p:spPr>
        <p:txBody>
          <a:bodyPr/>
          <a:lstStyle/>
          <a:p>
            <a:r>
              <a:rPr lang="ja-JP" altLang="en-US" dirty="0" smtClean="0"/>
              <a:t>新シリーズ「七曜日の果実と野菜」（仮称）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842399"/>
              </p:ext>
            </p:extLst>
          </p:nvPr>
        </p:nvGraphicFramePr>
        <p:xfrm>
          <a:off x="970208" y="2520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</a:t>
            </a:r>
            <a:endParaRPr lang="ja-JP" altLang="en-US" dirty="0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idx="1"/>
          </p:nvPr>
        </p:nvSpPr>
        <p:spPr>
          <a:xfrm>
            <a:off x="581192" y="1980000"/>
            <a:ext cx="7989752" cy="432000"/>
          </a:xfrm>
        </p:spPr>
        <p:txBody>
          <a:bodyPr/>
          <a:lstStyle/>
          <a:p>
            <a:r>
              <a:rPr kumimoji="1" lang="ja-JP" altLang="en-US" dirty="0" smtClean="0"/>
              <a:t>ビタミンの配合・効能を重視して原材料を見直し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35162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配当</Template>
  <TotalTime>150</TotalTime>
  <Words>115</Words>
  <Application>Microsoft Office PowerPoint</Application>
  <PresentationFormat>画面に合わせる (4:3)</PresentationFormat>
  <Paragraphs>36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HGｺﾞｼｯｸE</vt:lpstr>
      <vt:lpstr>Gill Sans MT</vt:lpstr>
      <vt:lpstr>Wingdings 2</vt:lpstr>
      <vt:lpstr>配当</vt:lpstr>
      <vt:lpstr>新規企画商品 「七曜日の果実と野菜」</vt:lpstr>
      <vt:lpstr>新商品の概要</vt:lpstr>
      <vt:lpstr>新商品の開発プラン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24</cp:revision>
  <dcterms:created xsi:type="dcterms:W3CDTF">2012-12-04T04:31:25Z</dcterms:created>
  <dcterms:modified xsi:type="dcterms:W3CDTF">2013-06-01T02:08:45Z</dcterms:modified>
</cp:coreProperties>
</file>