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63" r:id="rId2"/>
    <p:sldId id="275" r:id="rId3"/>
    <p:sldId id="271" r:id="rId4"/>
    <p:sldId id="272" r:id="rId5"/>
    <p:sldId id="273" r:id="rId6"/>
    <p:sldId id="276" r:id="rId7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中間スタイル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27102A9-8310-4765-A935-A1911B00CA55}" styleName="淡色スタイル 1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淡色スタイル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FD0F851-EC5A-4D38-B0AD-8093EC10F338}" styleName="淡色スタイル 1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29" autoAdjust="0"/>
    <p:restoredTop sz="94660"/>
  </p:normalViewPr>
  <p:slideViewPr>
    <p:cSldViewPr snapToGrid="0">
      <p:cViewPr varScale="1">
        <p:scale>
          <a:sx n="74" d="100"/>
          <a:sy n="74" d="100"/>
        </p:scale>
        <p:origin x="30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9217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0480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0279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868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2577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2607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0867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8622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7127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9357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078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422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2800" dirty="0" smtClean="0">
                <a:solidFill>
                  <a:schemeClr val="tx1"/>
                </a:solidFill>
              </a:rPr>
              <a:t>新規企画商品</a:t>
            </a:r>
            <a:r>
              <a:rPr lang="en-US" altLang="ja-JP" sz="2800" dirty="0" smtClean="0">
                <a:solidFill>
                  <a:schemeClr val="tx1"/>
                </a:solidFill>
              </a:rPr>
              <a:t/>
            </a:r>
            <a:br>
              <a:rPr lang="en-US" altLang="ja-JP" sz="2800" dirty="0" smtClean="0">
                <a:solidFill>
                  <a:schemeClr val="tx1"/>
                </a:solidFill>
              </a:rPr>
            </a:br>
            <a:r>
              <a:rPr lang="ja-JP" altLang="en-US" sz="4000" dirty="0" smtClean="0">
                <a:solidFill>
                  <a:schemeClr val="tx1"/>
                </a:solidFill>
              </a:rPr>
              <a:t>「七曜日の果実と野菜」</a:t>
            </a:r>
            <a:endParaRPr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81192" y="3281056"/>
            <a:ext cx="7989752" cy="2990955"/>
          </a:xfrm>
        </p:spPr>
        <p:txBody>
          <a:bodyPr>
            <a:normAutofit/>
          </a:bodyPr>
          <a:lstStyle/>
          <a:p>
            <a:pPr algn="r"/>
            <a:r>
              <a:rPr lang="en-US" altLang="ja-JP" dirty="0" smtClean="0">
                <a:solidFill>
                  <a:schemeClr val="bg1"/>
                </a:solidFill>
              </a:rPr>
              <a:t>2014</a:t>
            </a:r>
            <a:r>
              <a:rPr lang="ja-JP" altLang="en-US" dirty="0" smtClean="0">
                <a:solidFill>
                  <a:schemeClr val="bg1"/>
                </a:solidFill>
              </a:rPr>
              <a:t>年</a:t>
            </a:r>
            <a:r>
              <a:rPr lang="en-US" altLang="ja-JP" dirty="0">
                <a:solidFill>
                  <a:schemeClr val="bg1"/>
                </a:solidFill>
              </a:rPr>
              <a:t>4</a:t>
            </a:r>
            <a:r>
              <a:rPr lang="ja-JP" altLang="en-US" dirty="0" smtClean="0">
                <a:solidFill>
                  <a:schemeClr val="bg1"/>
                </a:solidFill>
              </a:rPr>
              <a:t>月</a:t>
            </a:r>
            <a:r>
              <a:rPr lang="en-US" altLang="ja-JP" dirty="0">
                <a:solidFill>
                  <a:schemeClr val="bg1"/>
                </a:solidFill>
              </a:rPr>
              <a:t>1</a:t>
            </a:r>
            <a:r>
              <a:rPr lang="en-US" altLang="ja-JP" dirty="0" smtClean="0">
                <a:solidFill>
                  <a:schemeClr val="bg1"/>
                </a:solidFill>
              </a:rPr>
              <a:t>6</a:t>
            </a:r>
            <a:r>
              <a:rPr lang="ja-JP" altLang="en-US" dirty="0" smtClean="0">
                <a:solidFill>
                  <a:schemeClr val="bg1"/>
                </a:solidFill>
              </a:rPr>
              <a:t>日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algn="r"/>
            <a:endParaRPr lang="en-US" altLang="ja-JP" dirty="0">
              <a:solidFill>
                <a:schemeClr val="bg1"/>
              </a:solidFill>
            </a:endParaRPr>
          </a:p>
          <a:p>
            <a:pPr algn="r"/>
            <a:endParaRPr lang="en-US" altLang="ja-JP" dirty="0" smtClean="0">
              <a:solidFill>
                <a:schemeClr val="bg1"/>
              </a:solidFill>
            </a:endParaRPr>
          </a:p>
          <a:p>
            <a:pPr algn="r"/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en-US" altLang="ja-JP" sz="3200" dirty="0" smtClean="0">
                <a:solidFill>
                  <a:schemeClr val="bg1"/>
                </a:solidFill>
              </a:rPr>
              <a:t>FOM DRINK ONLINE</a:t>
            </a:r>
          </a:p>
          <a:p>
            <a:r>
              <a:rPr lang="ja-JP" altLang="en-US" dirty="0" smtClean="0">
                <a:solidFill>
                  <a:schemeClr val="bg1"/>
                </a:solidFill>
              </a:rPr>
              <a:t>商品企画室</a:t>
            </a:r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ja-JP" altLang="en-US" dirty="0" smtClean="0">
                <a:solidFill>
                  <a:schemeClr val="bg1"/>
                </a:solidFill>
              </a:rPr>
              <a:t>花田</a:t>
            </a:r>
            <a:r>
              <a:rPr lang="ja-JP" altLang="en-US" dirty="0">
                <a:solidFill>
                  <a:schemeClr val="bg1"/>
                </a:solidFill>
              </a:rPr>
              <a:t>奈々</a:t>
            </a:r>
          </a:p>
        </p:txBody>
      </p:sp>
    </p:spTree>
    <p:extLst>
      <p:ext uri="{BB962C8B-B14F-4D97-AF65-F5344CB8AC3E}">
        <p14:creationId xmlns:p14="http://schemas.microsoft.com/office/powerpoint/2010/main" val="3439496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mtClean="0"/>
              <a:t>新商品の概要</a:t>
            </a:r>
            <a:endParaRPr lang="ja-JP" altLang="en-US" dirty="0"/>
          </a:p>
        </p:txBody>
      </p:sp>
      <p:sp>
        <p:nvSpPr>
          <p:cNvPr id="12291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79600" y="1980000"/>
            <a:ext cx="7989888" cy="433387"/>
          </a:xfrm>
        </p:spPr>
        <p:txBody>
          <a:bodyPr/>
          <a:lstStyle/>
          <a:p>
            <a:r>
              <a:rPr lang="ja-JP" altLang="en-US" dirty="0" smtClean="0"/>
              <a:t>新シリーズ「七曜日の果実と野菜」（仮称）</a:t>
            </a: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0842399"/>
              </p:ext>
            </p:extLst>
          </p:nvPr>
        </p:nvGraphicFramePr>
        <p:xfrm>
          <a:off x="970208" y="2520000"/>
          <a:ext cx="7200000" cy="3780001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400000"/>
                <a:gridCol w="1768462"/>
                <a:gridCol w="3031538"/>
              </a:tblGrid>
              <a:tr h="47331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商品名（仮称）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メイン原材料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もとにする商品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月曜日の果実と野菜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プラム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フルータブル・パープル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火曜日の果実と野菜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ブルーベリー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水曜日の果実と野菜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モロヘイヤ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 smtClean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木曜日の果実と野菜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キウイ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C</a:t>
                      </a:r>
                      <a:endParaRPr kumimoji="1" lang="ja-JP" altLang="en-US" dirty="0" smtClean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金曜日の果実と野菜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バナナ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フルータブル・イエロー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6682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土曜日の果実と野菜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りんご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フルーティア</a:t>
                      </a:r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日曜日の果実と野菜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トマト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フルータブル・レッド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既存顧客分析①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</a:t>
            </a:r>
            <a:r>
              <a:rPr lang="en-US" altLang="ja-JP" dirty="0"/>
              <a:t>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698557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既存顧客分析②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ja-JP" altLang="en-US" sz="1200" dirty="0"/>
          </a:p>
        </p:txBody>
      </p:sp>
      <p:graphicFrame>
        <p:nvGraphicFramePr>
          <p:cNvPr id="6" name="グラフ 5"/>
          <p:cNvGraphicFramePr/>
          <p:nvPr>
            <p:extLst/>
          </p:nvPr>
        </p:nvGraphicFramePr>
        <p:xfrm>
          <a:off x="4541192" y="2228001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グラフ 12"/>
          <p:cNvGraphicFramePr/>
          <p:nvPr>
            <p:extLst/>
          </p:nvPr>
        </p:nvGraphicFramePr>
        <p:xfrm>
          <a:off x="4500000" y="1980000"/>
          <a:ext cx="4423296" cy="4680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95375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既存顧客分析③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080297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新商品の開発プラン</a:t>
            </a:r>
            <a:endParaRPr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581192" y="1980000"/>
            <a:ext cx="7989752" cy="432000"/>
          </a:xfrm>
        </p:spPr>
        <p:txBody>
          <a:bodyPr/>
          <a:lstStyle/>
          <a:p>
            <a:r>
              <a:rPr kumimoji="1" lang="ja-JP" altLang="en-US" dirty="0" smtClean="0"/>
              <a:t>ビタミンの配合・効能を重視して原材料を見直し</a:t>
            </a:r>
            <a:endParaRPr kumimoji="1"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3973535"/>
              </p:ext>
            </p:extLst>
          </p:nvPr>
        </p:nvGraphicFramePr>
        <p:xfrm>
          <a:off x="792000" y="2520000"/>
          <a:ext cx="7560000" cy="378000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997378"/>
                <a:gridCol w="2042622"/>
                <a:gridCol w="2520000"/>
              </a:tblGrid>
              <a:tr h="4725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商品名（仮称）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摂取ビタミン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効能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25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葉酸</a:t>
                      </a:r>
                      <a:endParaRPr kumimoji="1" lang="en-US" altLang="ja-JP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貧血の予防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25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火曜日の果実と野菜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ビタミン</a:t>
                      </a:r>
                      <a:r>
                        <a:rPr kumimoji="1" lang="en-US" altLang="ja-JP" dirty="0" smtClean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眼精疲労の緩和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水曜日の果実と野菜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ビタミン</a:t>
                      </a:r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肌荒れの予防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木曜日の果実と野菜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ビタミン</a:t>
                      </a:r>
                      <a:r>
                        <a:rPr kumimoji="1" lang="en-US" altLang="ja-JP" dirty="0" smtClean="0"/>
                        <a:t>C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美白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金曜日の果実と野菜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カリウム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高血圧の予防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土曜日の果実と野菜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食物繊維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便秘の予防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日曜日の果実と野菜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リコピン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活性酸素の除去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516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配当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配当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配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配当</Template>
  <TotalTime>156</TotalTime>
  <Words>237</Words>
  <Application>Microsoft Office PowerPoint</Application>
  <PresentationFormat>画面に合わせる (4:3)</PresentationFormat>
  <Paragraphs>72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HGｺﾞｼｯｸE</vt:lpstr>
      <vt:lpstr>Gill Sans MT</vt:lpstr>
      <vt:lpstr>Wingdings 2</vt:lpstr>
      <vt:lpstr>配当</vt:lpstr>
      <vt:lpstr>新規企画商品 「七曜日の果実と野菜」</vt:lpstr>
      <vt:lpstr>新商品の概要</vt:lpstr>
      <vt:lpstr>既存顧客分析①</vt:lpstr>
      <vt:lpstr>既存顧客分析②</vt:lpstr>
      <vt:lpstr>既存顧客分析③</vt:lpstr>
      <vt:lpstr>新商品の開発プラン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新規企画商品 「七曜日の果実と野菜」</dc:title>
  <dc:creator>FOM出版</dc:creator>
  <cp:lastModifiedBy>FOM出版</cp:lastModifiedBy>
  <cp:revision>27</cp:revision>
  <dcterms:created xsi:type="dcterms:W3CDTF">2012-12-04T04:31:25Z</dcterms:created>
  <dcterms:modified xsi:type="dcterms:W3CDTF">2013-06-01T02:09:41Z</dcterms:modified>
</cp:coreProperties>
</file>