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9" r:id="rId2"/>
    <p:sldId id="280" r:id="rId3"/>
    <p:sldId id="281" r:id="rId4"/>
    <p:sldId id="282" r:id="rId5"/>
    <p:sldId id="292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3" r:id="rId15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17" autoAdjust="0"/>
    <p:restoredTop sz="94660"/>
  </p:normalViewPr>
  <p:slideViewPr>
    <p:cSldViewPr>
      <p:cViewPr varScale="1">
        <p:scale>
          <a:sx n="74" d="100"/>
          <a:sy n="74" d="100"/>
        </p:scale>
        <p:origin x="3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13234752"/>
        <c:axId val="513235296"/>
      </c:lineChart>
      <c:dateAx>
        <c:axId val="5132347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235296"/>
        <c:crosses val="autoZero"/>
        <c:auto val="0"/>
        <c:lblOffset val="100"/>
        <c:baseTimeUnit val="months"/>
        <c:majorUnit val="1"/>
        <c:majorTimeUnit val="months"/>
      </c:dateAx>
      <c:valAx>
        <c:axId val="513235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234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513230400"/>
        <c:axId val="514401008"/>
      </c:barChart>
      <c:catAx>
        <c:axId val="51323040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4401008"/>
        <c:crosses val="autoZero"/>
        <c:auto val="1"/>
        <c:lblAlgn val="ctr"/>
        <c:lblOffset val="100"/>
        <c:noMultiLvlLbl val="0"/>
      </c:catAx>
      <c:valAx>
        <c:axId val="514401008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3230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514394480"/>
        <c:axId val="514397200"/>
      </c:barChart>
      <c:catAx>
        <c:axId val="514394480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4397200"/>
        <c:crosses val="autoZero"/>
        <c:auto val="1"/>
        <c:lblAlgn val="ctr"/>
        <c:lblOffset val="100"/>
        <c:noMultiLvlLbl val="0"/>
      </c:catAx>
      <c:valAx>
        <c:axId val="51439720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514394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BA380C34-6359-4F29-8708-B30411D7314C}" type="presOf" srcId="{7699BE22-F497-4282-8979-08F7A3C029E9}" destId="{727BA95C-C533-4DF9-8480-65ACCFA388DF}" srcOrd="1" destOrd="2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08C9CB6C-E40E-4BFC-9CD9-DA0E74C5A63A}" type="presOf" srcId="{7699BE22-F497-4282-8979-08F7A3C029E9}" destId="{BC02F408-3709-4481-8B64-1DD3DC24F533}" srcOrd="0" destOrd="2" presId="urn:microsoft.com/office/officeart/2005/8/layout/vProcess5"/>
    <dgm:cxn modelId="{4E5CB195-DEBD-4811-8A5E-90991305816A}" type="presOf" srcId="{9F1F4656-948E-405A-812F-07C504A80097}" destId="{060E8C44-4433-4085-8B20-B08A0B2A70D7}" srcOrd="0" destOrd="0" presId="urn:microsoft.com/office/officeart/2005/8/layout/vProcess5"/>
    <dgm:cxn modelId="{B2D9B471-92B0-4688-854F-8F2A714FEB76}" type="presOf" srcId="{6A3DE804-139D-4264-AB12-9918FBEBB4D5}" destId="{727BA95C-C533-4DF9-8480-65ACCFA388DF}" srcOrd="1" destOrd="1" presId="urn:microsoft.com/office/officeart/2005/8/layout/vProcess5"/>
    <dgm:cxn modelId="{BAA87826-47C6-4A17-A535-E93A9E793E6E}" type="presOf" srcId="{9F1F4656-948E-405A-812F-07C504A80097}" destId="{129B5CDD-07D7-4794-A204-C85D189AF7A4}" srcOrd="1" destOrd="0" presId="urn:microsoft.com/office/officeart/2005/8/layout/vProcess5"/>
    <dgm:cxn modelId="{2F5F09F6-57DC-4358-9BC7-C65529C562AE}" type="presOf" srcId="{14F2F76D-3BE8-46EB-98FC-8DE13BFF9359}" destId="{2347A676-3317-4979-A7A0-869AB97A2855}" srcOrd="0" destOrd="0" presId="urn:microsoft.com/office/officeart/2005/8/layout/vProcess5"/>
    <dgm:cxn modelId="{20439D6A-E6A8-420C-A3C2-E5F995DB4DA0}" type="presOf" srcId="{D8DE5D9B-F24E-49CD-A019-4FAB9CF859DA}" destId="{FB519379-8F00-47EF-8615-3E3F479516CF}" srcOrd="0" destOrd="2" presId="urn:microsoft.com/office/officeart/2005/8/layout/vProcess5"/>
    <dgm:cxn modelId="{69CE0FC3-5B58-449C-9F49-37D8410916F8}" type="presOf" srcId="{1A3823ED-2D9E-4031-8406-89992CC4E52A}" destId="{7358A0C2-1D2B-438A-9294-45E1F0347BAF}" srcOrd="0" destOrd="0" presId="urn:microsoft.com/office/officeart/2005/8/layout/vProcess5"/>
    <dgm:cxn modelId="{0D41CC0F-68B3-4487-B54F-9FA45BDE88F7}" type="presOf" srcId="{D8DE5D9B-F24E-49CD-A019-4FAB9CF859DA}" destId="{866BC7D9-0522-4464-A9C5-3B0382F4A5D2}" srcOrd="1" destOrd="2" presId="urn:microsoft.com/office/officeart/2005/8/layout/vProcess5"/>
    <dgm:cxn modelId="{9E53D0AA-C3DB-475E-9875-6378A99423DA}" type="presOf" srcId="{294A9848-3A43-4BF1-A255-AE5ACA0E2D27}" destId="{060E8C44-4433-4085-8B20-B08A0B2A70D7}" srcOrd="0" destOrd="1" presId="urn:microsoft.com/office/officeart/2005/8/layout/vProcess5"/>
    <dgm:cxn modelId="{95B2B02C-DE49-4DB7-902E-FFD0BB71C3E5}" type="presOf" srcId="{294A9848-3A43-4BF1-A255-AE5ACA0E2D27}" destId="{129B5CDD-07D7-4794-A204-C85D189AF7A4}" srcOrd="1" destOrd="1" presId="urn:microsoft.com/office/officeart/2005/8/layout/vProcess5"/>
    <dgm:cxn modelId="{31523720-10DA-4196-86F8-057D668ED255}" type="presOf" srcId="{3079F74E-7A92-4A58-91DB-28021905DCBE}" destId="{BC02F408-3709-4481-8B64-1DD3DC24F533}" srcOrd="0" destOrd="0" presId="urn:microsoft.com/office/officeart/2005/8/layout/vProcess5"/>
    <dgm:cxn modelId="{91DC7D82-4DF9-4B0E-8DF7-8B5531D530AE}" type="presOf" srcId="{C2EE156A-7B83-4850-9C5F-48DAC3A3C3E0}" destId="{FB519379-8F00-47EF-8615-3E3F479516CF}" srcOrd="0" destOrd="0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6C3964B3-2E26-435A-8AC8-98F1E824DC23}" type="presOf" srcId="{C2EE156A-7B83-4850-9C5F-48DAC3A3C3E0}" destId="{866BC7D9-0522-4464-A9C5-3B0382F4A5D2}" srcOrd="1" destOrd="0" presId="urn:microsoft.com/office/officeart/2005/8/layout/vProcess5"/>
    <dgm:cxn modelId="{FA28E0FF-3889-45C9-B343-5C15DA9D0F9C}" type="presOf" srcId="{8B3D270F-874B-4C0D-84A4-616605D4EB2E}" destId="{FB519379-8F00-47EF-8615-3E3F479516CF}" srcOrd="0" destOrd="1" presId="urn:microsoft.com/office/officeart/2005/8/layout/vProcess5"/>
    <dgm:cxn modelId="{50732F87-2E8B-4EA1-BBB5-1DA44F373503}" type="presOf" srcId="{8B3D270F-874B-4C0D-84A4-616605D4EB2E}" destId="{866BC7D9-0522-4464-A9C5-3B0382F4A5D2}" srcOrd="1" destOrd="1" presId="urn:microsoft.com/office/officeart/2005/8/layout/vProcess5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20AEDAF9-3FA6-4FCF-AE8F-336479E392A0}" type="presOf" srcId="{6A3DE804-139D-4264-AB12-9918FBEBB4D5}" destId="{BC02F408-3709-4481-8B64-1DD3DC24F533}" srcOrd="0" destOrd="1" presId="urn:microsoft.com/office/officeart/2005/8/layout/vProcess5"/>
    <dgm:cxn modelId="{040793D2-F971-4D8D-B21F-4AED7AE3F508}" type="presOf" srcId="{68EA8313-1124-4FBF-BB8B-926C1BFBF469}" destId="{DC3A123F-9972-4130-8D13-E1B2A94D9960}" srcOrd="0" destOrd="0" presId="urn:microsoft.com/office/officeart/2005/8/layout/vProcess5"/>
    <dgm:cxn modelId="{DC1B0DD7-568E-45A4-847D-59B48F222D45}" type="presOf" srcId="{3079F74E-7A92-4A58-91DB-28021905DCBE}" destId="{727BA95C-C533-4DF9-8480-65ACCFA388DF}" srcOrd="1" destOrd="0" presId="urn:microsoft.com/office/officeart/2005/8/layout/vProcess5"/>
    <dgm:cxn modelId="{51EA4A9B-6C48-4D71-8FF7-652ABDD89C36}" type="presParOf" srcId="{7358A0C2-1D2B-438A-9294-45E1F0347BAF}" destId="{39FC9C8F-505C-4945-9947-F93301A74ED4}" srcOrd="0" destOrd="0" presId="urn:microsoft.com/office/officeart/2005/8/layout/vProcess5"/>
    <dgm:cxn modelId="{543241D8-67F2-45AF-9FA6-CEE94FE6CBEF}" type="presParOf" srcId="{7358A0C2-1D2B-438A-9294-45E1F0347BAF}" destId="{060E8C44-4433-4085-8B20-B08A0B2A70D7}" srcOrd="1" destOrd="0" presId="urn:microsoft.com/office/officeart/2005/8/layout/vProcess5"/>
    <dgm:cxn modelId="{69DF5AB6-A897-4D7C-BE8D-720C8CDC45B8}" type="presParOf" srcId="{7358A0C2-1D2B-438A-9294-45E1F0347BAF}" destId="{BC02F408-3709-4481-8B64-1DD3DC24F533}" srcOrd="2" destOrd="0" presId="urn:microsoft.com/office/officeart/2005/8/layout/vProcess5"/>
    <dgm:cxn modelId="{3645550D-EF43-4C3C-9985-E4165CAB6881}" type="presParOf" srcId="{7358A0C2-1D2B-438A-9294-45E1F0347BAF}" destId="{FB519379-8F00-47EF-8615-3E3F479516CF}" srcOrd="3" destOrd="0" presId="urn:microsoft.com/office/officeart/2005/8/layout/vProcess5"/>
    <dgm:cxn modelId="{33A470B8-6ABF-47F1-A989-969567E8F249}" type="presParOf" srcId="{7358A0C2-1D2B-438A-9294-45E1F0347BAF}" destId="{DC3A123F-9972-4130-8D13-E1B2A94D9960}" srcOrd="4" destOrd="0" presId="urn:microsoft.com/office/officeart/2005/8/layout/vProcess5"/>
    <dgm:cxn modelId="{C8C495F6-4E76-43DE-ADDD-8A33B3513BCD}" type="presParOf" srcId="{7358A0C2-1D2B-438A-9294-45E1F0347BAF}" destId="{2347A676-3317-4979-A7A0-869AB97A2855}" srcOrd="5" destOrd="0" presId="urn:microsoft.com/office/officeart/2005/8/layout/vProcess5"/>
    <dgm:cxn modelId="{AC205F2F-DD5A-4AB7-A4DE-094DC2191291}" type="presParOf" srcId="{7358A0C2-1D2B-438A-9294-45E1F0347BAF}" destId="{129B5CDD-07D7-4794-A204-C85D189AF7A4}" srcOrd="6" destOrd="0" presId="urn:microsoft.com/office/officeart/2005/8/layout/vProcess5"/>
    <dgm:cxn modelId="{6D3306F2-7AC3-47CC-82BC-4F282996369B}" type="presParOf" srcId="{7358A0C2-1D2B-438A-9294-45E1F0347BAF}" destId="{727BA95C-C533-4DF9-8480-65ACCFA388DF}" srcOrd="7" destOrd="0" presId="urn:microsoft.com/office/officeart/2005/8/layout/vProcess5"/>
    <dgm:cxn modelId="{BEA60B0C-E60A-4013-A207-3677CFDBB159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8273ABFF-11EA-4E01-A488-0195A83B2CF9}" type="presOf" srcId="{08B215A3-6D3B-444E-BC16-650E98799466}" destId="{8290E133-EA70-4EB3-8F80-75527257EEDA}" srcOrd="0" destOrd="0" presId="urn:microsoft.com/office/officeart/2005/8/layout/radial6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394A15C3-36E9-43CA-BD14-0955A6D64055}" type="presOf" srcId="{ED8BC839-E4F8-4C45-BDAB-6F98F4959DCD}" destId="{EA4512C4-E6BE-44CB-98C1-F26EB0362FC3}" srcOrd="0" destOrd="0" presId="urn:microsoft.com/office/officeart/2005/8/layout/radial6"/>
    <dgm:cxn modelId="{BF746A3B-A91F-4F17-A7DF-C398811BEFF2}" type="presOf" srcId="{0E968D67-E1AF-4562-BCB1-A3CA8A90BA6A}" destId="{CB503A3D-CF5E-47EB-B22E-47D06E37D47B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02DE85FB-9464-4AA2-B92D-6F918D4DE672}" type="presOf" srcId="{316AB23B-04EB-48E2-BC89-F5B9C1D62B02}" destId="{C02431F3-B879-4BEE-8806-E280BD1E2DA1}" srcOrd="0" destOrd="0" presId="urn:microsoft.com/office/officeart/2005/8/layout/radial6"/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6F845D98-C2C5-4713-934D-6A6840577BC6}" type="presOf" srcId="{B0ADAB4F-1F90-4313-BF54-F4A1B3B27E60}" destId="{6D60390A-68ED-4AAF-B586-FCC99F29FC1B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6340467E-4F57-4167-BBBE-4F44CA3727E9}" type="presOf" srcId="{7347895A-C4E1-4E95-ABAD-EAAFC8EBEE6C}" destId="{A6B26EE8-740D-4182-AFB0-DFD9A2825B33}" srcOrd="0" destOrd="0" presId="urn:microsoft.com/office/officeart/2005/8/layout/radial6"/>
    <dgm:cxn modelId="{52CF7932-5ADF-4189-9E8C-027D3FC1E837}" type="presOf" srcId="{5D413775-2CCB-4414-8314-37477CF97897}" destId="{F6B2760D-BCC8-4675-8C94-872CDF6B4490}" srcOrd="0" destOrd="0" presId="urn:microsoft.com/office/officeart/2005/8/layout/radial6"/>
    <dgm:cxn modelId="{EC1AF4A9-FE5D-46AB-AEA1-93206422C649}" type="presOf" srcId="{F544E100-FBFE-450F-AAFC-8A53367B5F78}" destId="{872C00F2-A1AA-49C6-AA66-AB23F63C11F7}" srcOrd="0" destOrd="0" presId="urn:microsoft.com/office/officeart/2005/8/layout/radial6"/>
    <dgm:cxn modelId="{4717E7F1-F1C4-47A1-ACFB-B06855F26A16}" type="presParOf" srcId="{6D60390A-68ED-4AAF-B586-FCC99F29FC1B}" destId="{A6B26EE8-740D-4182-AFB0-DFD9A2825B33}" srcOrd="0" destOrd="0" presId="urn:microsoft.com/office/officeart/2005/8/layout/radial6"/>
    <dgm:cxn modelId="{7380BE1D-C63D-4A7B-ABEE-AA0E87B676E7}" type="presParOf" srcId="{6D60390A-68ED-4AAF-B586-FCC99F29FC1B}" destId="{8290E133-EA70-4EB3-8F80-75527257EEDA}" srcOrd="1" destOrd="0" presId="urn:microsoft.com/office/officeart/2005/8/layout/radial6"/>
    <dgm:cxn modelId="{9ED34640-2E62-4D2D-B599-E0375386052F}" type="presParOf" srcId="{6D60390A-68ED-4AAF-B586-FCC99F29FC1B}" destId="{965678B2-AD08-4538-A1F9-6A004EDF71B4}" srcOrd="2" destOrd="0" presId="urn:microsoft.com/office/officeart/2005/8/layout/radial6"/>
    <dgm:cxn modelId="{15CAE170-7079-4B69-A6F4-E0AE989EF344}" type="presParOf" srcId="{6D60390A-68ED-4AAF-B586-FCC99F29FC1B}" destId="{CB503A3D-CF5E-47EB-B22E-47D06E37D47B}" srcOrd="3" destOrd="0" presId="urn:microsoft.com/office/officeart/2005/8/layout/radial6"/>
    <dgm:cxn modelId="{F1791CD1-5848-4918-B29D-809D0FA78075}" type="presParOf" srcId="{6D60390A-68ED-4AAF-B586-FCC99F29FC1B}" destId="{EA4512C4-E6BE-44CB-98C1-F26EB0362FC3}" srcOrd="4" destOrd="0" presId="urn:microsoft.com/office/officeart/2005/8/layout/radial6"/>
    <dgm:cxn modelId="{C92A73ED-349F-4119-8AF1-C0C4C916E32C}" type="presParOf" srcId="{6D60390A-68ED-4AAF-B586-FCC99F29FC1B}" destId="{B8DD2F57-0EB8-4157-8C00-7F79131CCD91}" srcOrd="5" destOrd="0" presId="urn:microsoft.com/office/officeart/2005/8/layout/radial6"/>
    <dgm:cxn modelId="{F35330D6-4E1A-4F88-85ED-584921EB9A2F}" type="presParOf" srcId="{6D60390A-68ED-4AAF-B586-FCC99F29FC1B}" destId="{872C00F2-A1AA-49C6-AA66-AB23F63C11F7}" srcOrd="6" destOrd="0" presId="urn:microsoft.com/office/officeart/2005/8/layout/radial6"/>
    <dgm:cxn modelId="{CE4D8BAD-7879-48EB-8265-80527537FC99}" type="presParOf" srcId="{6D60390A-68ED-4AAF-B586-FCC99F29FC1B}" destId="{F6B2760D-BCC8-4675-8C94-872CDF6B4490}" srcOrd="7" destOrd="0" presId="urn:microsoft.com/office/officeart/2005/8/layout/radial6"/>
    <dgm:cxn modelId="{D226DDE3-1211-4C2C-A696-C6BEC80918AA}" type="presParOf" srcId="{6D60390A-68ED-4AAF-B586-FCC99F29FC1B}" destId="{4D0CE333-8BA0-40C3-9E9B-F26C4A1D54CF}" srcOrd="8" destOrd="0" presId="urn:microsoft.com/office/officeart/2005/8/layout/radial6"/>
    <dgm:cxn modelId="{E146F977-E540-4888-A1A9-0F3F01497E1D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A865103D-E3A4-433A-8E3A-15DF951F43B8}" type="presOf" srcId="{083C1606-7535-40B9-9386-690CF44CCD94}" destId="{D963E2DD-A429-40AF-A335-D5B2D55E902C}" srcOrd="0" destOrd="4" presId="urn:microsoft.com/office/officeart/2009/3/layout/RandomtoResultProcess"/>
    <dgm:cxn modelId="{165DBD79-8BC0-45A4-97EA-CCB2E13F9485}" type="presOf" srcId="{6AC875FB-B8A5-45DD-8C54-0F93318A2881}" destId="{16FE162E-631B-4E4A-8E0C-F08612836FE2}" srcOrd="0" destOrd="0" presId="urn:microsoft.com/office/officeart/2009/3/layout/RandomtoResultProcess"/>
    <dgm:cxn modelId="{B645FD14-B9DC-49D6-B516-A30D3ED08419}" type="presOf" srcId="{1369C851-1B74-46C9-9100-A56353113F39}" destId="{ABDB55A0-C013-400E-A0D5-31B25B45FEE1}" srcOrd="0" destOrd="0" presId="urn:microsoft.com/office/officeart/2009/3/layout/RandomtoResultProcess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D6CE816F-1673-4C4C-87AC-F07780754D09}" type="presOf" srcId="{00B786EC-BC33-49E2-B14B-17E31049765F}" destId="{16FE162E-631B-4E4A-8E0C-F08612836FE2}" srcOrd="0" destOrd="2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F6FD0880-628E-4F0E-86C3-5C7E80CDEC43}" type="presOf" srcId="{01E71E70-C68F-44D7-8FA9-CFDC61C8C974}" destId="{D963E2DD-A429-40AF-A335-D5B2D55E902C}" srcOrd="0" destOrd="1" presId="urn:microsoft.com/office/officeart/2009/3/layout/RandomtoResultProcess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CDE1D44C-7473-44F8-8A2A-23134E062E42}" type="presOf" srcId="{22EC6559-F45A-480F-8BB3-A6271831384A}" destId="{D963E2DD-A429-40AF-A335-D5B2D55E902C}" srcOrd="0" destOrd="6" presId="urn:microsoft.com/office/officeart/2009/3/layout/RandomtoResultProcess"/>
    <dgm:cxn modelId="{7989DD91-C441-4662-9ED1-E0DA04C6F4E1}" type="presOf" srcId="{8F74A8B1-E760-469D-850F-825154EDB4A8}" destId="{16FE162E-631B-4E4A-8E0C-F08612836FE2}" srcOrd="0" destOrd="1" presId="urn:microsoft.com/office/officeart/2009/3/layout/RandomtoResultProcess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DC469840-F5C6-43F2-96C7-2F108FFE01D2}" type="presOf" srcId="{D794B5D6-5577-445B-A160-9E5520A90840}" destId="{D963E2DD-A429-40AF-A335-D5B2D55E902C}" srcOrd="0" destOrd="3" presId="urn:microsoft.com/office/officeart/2009/3/layout/RandomtoResultProcess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C450923B-A20E-41AF-B388-A29FDED36CCC}" type="presOf" srcId="{604EBFFF-43B1-4244-8A03-05DD61FF9F20}" destId="{D963E2DD-A429-40AF-A335-D5B2D55E902C}" srcOrd="0" destOrd="5" presId="urn:microsoft.com/office/officeart/2009/3/layout/RandomtoResultProcess"/>
    <dgm:cxn modelId="{7AAE88AA-99F6-495E-B17C-E577F6144217}" type="presOf" srcId="{201E9480-13CC-4EA3-8E75-80360A117859}" destId="{047C0644-5311-496C-A44D-C6E0B2520CBD}" srcOrd="0" destOrd="0" presId="urn:microsoft.com/office/officeart/2009/3/layout/RandomtoResultProcess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6EE639C5-00DA-4D46-B5FE-C9DFB3BD3BFD}" type="presOf" srcId="{E31213A9-A5DD-4164-93A3-6BD00F8AB13A}" destId="{49541CC0-DD67-49C2-8C5D-25810C7278E6}" srcOrd="0" destOrd="0" presId="urn:microsoft.com/office/officeart/2009/3/layout/RandomtoResultProcess"/>
    <dgm:cxn modelId="{D6DE8055-0C7F-4706-8D5F-A9EE7BA7B037}" type="presOf" srcId="{5AB97A6A-6204-4B8D-A86B-3BAB12A684AA}" destId="{D963E2DD-A429-40AF-A335-D5B2D55E902C}" srcOrd="0" destOrd="2" presId="urn:microsoft.com/office/officeart/2009/3/layout/RandomtoResultProcess"/>
    <dgm:cxn modelId="{55C988BA-843D-4B71-B6F8-15059B53BBCA}" type="presOf" srcId="{7458FDF6-F40C-43F0-A1E0-10A0452DC0B0}" destId="{8B9138DC-C74D-4A72-B86D-AC83779125CD}" srcOrd="0" destOrd="0" presId="urn:microsoft.com/office/officeart/2009/3/layout/RandomtoResultProcess"/>
    <dgm:cxn modelId="{9366E53B-2582-446C-A599-CC743842379B}" type="presOf" srcId="{26780C6C-C2EF-4494-BC38-D7C45D62EB84}" destId="{D963E2DD-A429-40AF-A335-D5B2D55E902C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661CA7ED-86A2-470E-86A5-BB74E79EECF8}" type="presParOf" srcId="{ABDB55A0-C013-400E-A0D5-31B25B45FEE1}" destId="{E090A2F2-B636-4501-AD74-56578C967AE8}" srcOrd="0" destOrd="0" presId="urn:microsoft.com/office/officeart/2009/3/layout/RandomtoResultProcess"/>
    <dgm:cxn modelId="{EFAAFB2D-3EA9-4039-9177-E825ECAE3987}" type="presParOf" srcId="{E090A2F2-B636-4501-AD74-56578C967AE8}" destId="{8B9138DC-C74D-4A72-B86D-AC83779125CD}" srcOrd="0" destOrd="0" presId="urn:microsoft.com/office/officeart/2009/3/layout/RandomtoResultProcess"/>
    <dgm:cxn modelId="{BF5E93B2-1AEF-432A-A71A-56FD5078F7CD}" type="presParOf" srcId="{E090A2F2-B636-4501-AD74-56578C967AE8}" destId="{16FE162E-631B-4E4A-8E0C-F08612836FE2}" srcOrd="1" destOrd="0" presId="urn:microsoft.com/office/officeart/2009/3/layout/RandomtoResultProcess"/>
    <dgm:cxn modelId="{6463CFF6-3F11-42D6-A0C0-512C70AC18F8}" type="presParOf" srcId="{E090A2F2-B636-4501-AD74-56578C967AE8}" destId="{1309BF8C-A3B5-46B2-88AF-E14359347F15}" srcOrd="2" destOrd="0" presId="urn:microsoft.com/office/officeart/2009/3/layout/RandomtoResultProcess"/>
    <dgm:cxn modelId="{AB1E6416-7524-427A-8AD1-7458F7DA37E1}" type="presParOf" srcId="{E090A2F2-B636-4501-AD74-56578C967AE8}" destId="{B3578353-44D1-4968-BF4D-2D96445317E7}" srcOrd="3" destOrd="0" presId="urn:microsoft.com/office/officeart/2009/3/layout/RandomtoResultProcess"/>
    <dgm:cxn modelId="{759E7232-D72E-4FE6-B255-D24BAECEE4F9}" type="presParOf" srcId="{E090A2F2-B636-4501-AD74-56578C967AE8}" destId="{4B43AD84-53C7-4323-8B67-7A46B2296D44}" srcOrd="4" destOrd="0" presId="urn:microsoft.com/office/officeart/2009/3/layout/RandomtoResultProcess"/>
    <dgm:cxn modelId="{5C2B432F-D827-45AA-8EE3-06162CEE98E7}" type="presParOf" srcId="{E090A2F2-B636-4501-AD74-56578C967AE8}" destId="{77775782-A7B8-4EE4-A55A-99FA1D077306}" srcOrd="5" destOrd="0" presId="urn:microsoft.com/office/officeart/2009/3/layout/RandomtoResultProcess"/>
    <dgm:cxn modelId="{EDD7EF23-989D-46C7-8D2F-21E70B4D9E11}" type="presParOf" srcId="{E090A2F2-B636-4501-AD74-56578C967AE8}" destId="{AA74DDC1-FAA6-4B53-88EB-2372B90A24CA}" srcOrd="6" destOrd="0" presId="urn:microsoft.com/office/officeart/2009/3/layout/RandomtoResultProcess"/>
    <dgm:cxn modelId="{17DC22BC-B4A6-41E1-9578-668E92F0840E}" type="presParOf" srcId="{E090A2F2-B636-4501-AD74-56578C967AE8}" destId="{4D53D65C-09DC-486C-B766-6231998F943C}" srcOrd="7" destOrd="0" presId="urn:microsoft.com/office/officeart/2009/3/layout/RandomtoResultProcess"/>
    <dgm:cxn modelId="{2A033278-2CE9-4425-B5AF-188A517E7E07}" type="presParOf" srcId="{E090A2F2-B636-4501-AD74-56578C967AE8}" destId="{9FAA1C09-1AB7-455E-85AF-D934AA034B84}" srcOrd="8" destOrd="0" presId="urn:microsoft.com/office/officeart/2009/3/layout/RandomtoResultProcess"/>
    <dgm:cxn modelId="{10F80875-8864-447E-8381-C3F9BE9DA739}" type="presParOf" srcId="{E090A2F2-B636-4501-AD74-56578C967AE8}" destId="{F86AAC28-7174-4382-BB68-80F0564B8005}" srcOrd="9" destOrd="0" presId="urn:microsoft.com/office/officeart/2009/3/layout/RandomtoResultProcess"/>
    <dgm:cxn modelId="{0766748F-69A6-4939-BEDB-F32C09E3A947}" type="presParOf" srcId="{E090A2F2-B636-4501-AD74-56578C967AE8}" destId="{936D6AF7-20E7-4B77-B4D9-174228CEBA48}" srcOrd="10" destOrd="0" presId="urn:microsoft.com/office/officeart/2009/3/layout/RandomtoResultProcess"/>
    <dgm:cxn modelId="{408817C4-0257-491A-9003-86D1FA56FA81}" type="presParOf" srcId="{E090A2F2-B636-4501-AD74-56578C967AE8}" destId="{51ECA37B-4AA2-426A-AFC7-A8AB44A884A7}" srcOrd="11" destOrd="0" presId="urn:microsoft.com/office/officeart/2009/3/layout/RandomtoResultProcess"/>
    <dgm:cxn modelId="{A59BEE7C-EFC4-4E0A-AC54-A329FE20D057}" type="presParOf" srcId="{E090A2F2-B636-4501-AD74-56578C967AE8}" destId="{50114D14-20B0-4BF4-B971-525F9777D347}" srcOrd="12" destOrd="0" presId="urn:microsoft.com/office/officeart/2009/3/layout/RandomtoResultProcess"/>
    <dgm:cxn modelId="{BCD34617-12D1-48D3-AB49-4AFC97AE7E01}" type="presParOf" srcId="{E090A2F2-B636-4501-AD74-56578C967AE8}" destId="{36422086-6A05-4F11-8BDC-004E35C73646}" srcOrd="13" destOrd="0" presId="urn:microsoft.com/office/officeart/2009/3/layout/RandomtoResultProcess"/>
    <dgm:cxn modelId="{9A5F9D4F-7073-45C4-B4A6-466A5437C346}" type="presParOf" srcId="{E090A2F2-B636-4501-AD74-56578C967AE8}" destId="{34886902-047D-48BA-8934-1001F650921A}" srcOrd="14" destOrd="0" presId="urn:microsoft.com/office/officeart/2009/3/layout/RandomtoResultProcess"/>
    <dgm:cxn modelId="{40B04B88-D26F-4074-AD21-101E1825D63D}" type="presParOf" srcId="{E090A2F2-B636-4501-AD74-56578C967AE8}" destId="{50C1FA59-46CC-4BFF-ADFB-A83CA41B38E4}" srcOrd="15" destOrd="0" presId="urn:microsoft.com/office/officeart/2009/3/layout/RandomtoResultProcess"/>
    <dgm:cxn modelId="{DBED9AB6-AA1C-4ABF-85F3-AFD26E36D62F}" type="presParOf" srcId="{E090A2F2-B636-4501-AD74-56578C967AE8}" destId="{3B73FF3E-2CA8-4B20-913D-BB538EF81DB4}" srcOrd="16" destOrd="0" presId="urn:microsoft.com/office/officeart/2009/3/layout/RandomtoResultProcess"/>
    <dgm:cxn modelId="{B0F9154B-6528-487D-8352-FB460029E322}" type="presParOf" srcId="{E090A2F2-B636-4501-AD74-56578C967AE8}" destId="{8CA34161-AC5C-4497-9478-CDC2F5EF59E3}" srcOrd="17" destOrd="0" presId="urn:microsoft.com/office/officeart/2009/3/layout/RandomtoResultProcess"/>
    <dgm:cxn modelId="{29390246-3AB3-40ED-B778-41421C727598}" type="presParOf" srcId="{E090A2F2-B636-4501-AD74-56578C967AE8}" destId="{167A466C-DE4C-42F4-8783-FA32DF0998AC}" srcOrd="18" destOrd="0" presId="urn:microsoft.com/office/officeart/2009/3/layout/RandomtoResultProcess"/>
    <dgm:cxn modelId="{806767C4-4FF8-4279-973C-63F8018DFD1A}" type="presParOf" srcId="{E090A2F2-B636-4501-AD74-56578C967AE8}" destId="{74B828AF-129B-40BD-9511-2CEA65B68875}" srcOrd="19" destOrd="0" presId="urn:microsoft.com/office/officeart/2009/3/layout/RandomtoResultProcess"/>
    <dgm:cxn modelId="{43B66E6F-4D68-40E1-BCE4-1014CECF880E}" type="presParOf" srcId="{ABDB55A0-C013-400E-A0D5-31B25B45FEE1}" destId="{EC339735-B9DE-4865-B083-1927A429A3F7}" srcOrd="1" destOrd="0" presId="urn:microsoft.com/office/officeart/2009/3/layout/RandomtoResultProcess"/>
    <dgm:cxn modelId="{361C6BEA-7FF3-4921-9A8F-E2E22C0C311F}" type="presParOf" srcId="{EC339735-B9DE-4865-B083-1927A429A3F7}" destId="{FC8FFA71-1A0E-4704-8B33-61A0AF7BA595}" srcOrd="0" destOrd="0" presId="urn:microsoft.com/office/officeart/2009/3/layout/RandomtoResultProcess"/>
    <dgm:cxn modelId="{1B77440F-75C1-4244-B21D-B0B599637093}" type="presParOf" srcId="{EC339735-B9DE-4865-B083-1927A429A3F7}" destId="{39FAE13C-D9A9-451F-8441-8F0882496283}" srcOrd="1" destOrd="0" presId="urn:microsoft.com/office/officeart/2009/3/layout/RandomtoResultProcess"/>
    <dgm:cxn modelId="{C301BD3F-531B-44D7-9122-B150B1181FBC}" type="presParOf" srcId="{ABDB55A0-C013-400E-A0D5-31B25B45FEE1}" destId="{31C3D4FF-2368-424F-9A9A-8CCC3EEF3394}" srcOrd="2" destOrd="0" presId="urn:microsoft.com/office/officeart/2009/3/layout/RandomtoResultProcess"/>
    <dgm:cxn modelId="{DE067531-3DBD-4F20-9553-7E76506094F0}" type="presParOf" srcId="{31C3D4FF-2368-424F-9A9A-8CCC3EEF3394}" destId="{047C0644-5311-496C-A44D-C6E0B2520CBD}" srcOrd="0" destOrd="0" presId="urn:microsoft.com/office/officeart/2009/3/layout/RandomtoResultProcess"/>
    <dgm:cxn modelId="{8A3BD176-D973-40DA-953E-633FA792E894}" type="presParOf" srcId="{31C3D4FF-2368-424F-9A9A-8CCC3EEF3394}" destId="{89EA6B2C-7FE5-407A-A4B6-7FCD4E9E8A1E}" srcOrd="1" destOrd="0" presId="urn:microsoft.com/office/officeart/2009/3/layout/RandomtoResultProcess"/>
    <dgm:cxn modelId="{0CD5493A-B3CC-4136-8DA0-4B64C9AEBF9D}" type="presParOf" srcId="{ABDB55A0-C013-400E-A0D5-31B25B45FEE1}" destId="{EE25C91F-C55D-4B39-8493-8FA9330E594C}" srcOrd="3" destOrd="0" presId="urn:microsoft.com/office/officeart/2009/3/layout/RandomtoResultProcess"/>
    <dgm:cxn modelId="{2BA95BDD-5DDF-4328-9B04-9B17D683F19E}" type="presParOf" srcId="{EE25C91F-C55D-4B39-8493-8FA9330E594C}" destId="{9B67DF46-B3C4-44AA-898D-A94BAA7842BA}" srcOrd="0" destOrd="0" presId="urn:microsoft.com/office/officeart/2009/3/layout/RandomtoResultProcess"/>
    <dgm:cxn modelId="{D71997B9-BE22-49CF-9241-5F0637245E01}" type="presParOf" srcId="{EE25C91F-C55D-4B39-8493-8FA9330E594C}" destId="{D102AD51-9843-49B9-9C39-3B9030553F7F}" srcOrd="1" destOrd="0" presId="urn:microsoft.com/office/officeart/2009/3/layout/RandomtoResultProcess"/>
    <dgm:cxn modelId="{07373745-508D-4A7A-B303-A1D85A96C019}" type="presParOf" srcId="{ABDB55A0-C013-400E-A0D5-31B25B45FEE1}" destId="{3B1EEA07-CA6F-407A-9CAA-0C257884D8F9}" srcOrd="4" destOrd="0" presId="urn:microsoft.com/office/officeart/2009/3/layout/RandomtoResultProcess"/>
    <dgm:cxn modelId="{5EA525E6-3D73-40FB-8E12-343B49CE0202}" type="presParOf" srcId="{3B1EEA07-CA6F-407A-9CAA-0C257884D8F9}" destId="{49541CC0-DD67-49C2-8C5D-25810C7278E6}" srcOrd="0" destOrd="0" presId="urn:microsoft.com/office/officeart/2009/3/layout/RandomtoResultProcess"/>
    <dgm:cxn modelId="{9E2E289A-C362-43BB-836C-F1FD71B42B39}" type="presParOf" srcId="{3B1EEA07-CA6F-407A-9CAA-0C257884D8F9}" destId="{D963E2DD-A429-40AF-A335-D5B2D55E902C}" srcOrd="1" destOrd="0" presId="urn:microsoft.com/office/officeart/2009/3/layout/RandomtoResultProcess"/>
    <dgm:cxn modelId="{81168690-5F21-4625-9A67-D8A3EDE767C9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34740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635870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085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808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734071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297341"/>
          </a:xfrm>
        </p:spPr>
        <p:txBody>
          <a:bodyPr/>
          <a:lstStyle/>
          <a:p>
            <a:pPr lvl="0" rtl="0"/>
            <a:r>
              <a:rPr kumimoji="1" lang="ja-JP" dirty="0" smtClean="0"/>
              <a:t>毎日飲んでも飽きない・太らない</a:t>
            </a:r>
            <a:endParaRPr lang="ja-JP" dirty="0"/>
          </a:p>
          <a:p>
            <a:pPr lvl="1" rtl="0"/>
            <a:r>
              <a:rPr kumimoji="1" lang="en-US" dirty="0" smtClean="0"/>
              <a:t>1</a:t>
            </a:r>
            <a:r>
              <a:rPr kumimoji="1" lang="ja-JP" dirty="0" smtClean="0"/>
              <a:t>週間分の日替わりドリンクを用意する</a:t>
            </a:r>
            <a:endParaRPr lang="ja-JP" dirty="0"/>
          </a:p>
          <a:p>
            <a:pPr lvl="1" rtl="0"/>
            <a:r>
              <a:rPr kumimoji="1" lang="ja-JP" dirty="0" smtClean="0"/>
              <a:t>カロリーを最小限に抑える（目標</a:t>
            </a:r>
            <a:r>
              <a:rPr kumimoji="1" lang="en-US" dirty="0" smtClean="0"/>
              <a:t>30kcal</a:t>
            </a:r>
            <a:r>
              <a:rPr kumimoji="1" lang="ja-JP" dirty="0" smtClean="0"/>
              <a:t>）</a:t>
            </a:r>
            <a:endParaRPr lang="ja-JP" dirty="0"/>
          </a:p>
          <a:p>
            <a:pPr lvl="0" rtl="0">
              <a:spcBef>
                <a:spcPts val="2400"/>
              </a:spcBef>
            </a:pPr>
            <a:r>
              <a:rPr kumimoji="1" lang="ja-JP" dirty="0" smtClean="0"/>
              <a:t>不足しがちな果物・野菜を手軽に補給できる</a:t>
            </a:r>
            <a:endParaRPr lang="ja-JP" dirty="0"/>
          </a:p>
          <a:p>
            <a:pPr lvl="1" rtl="0"/>
            <a:r>
              <a:rPr kumimoji="1" lang="ja-JP" dirty="0" smtClean="0"/>
              <a:t>必要なビタミンをバランスよく摂取できる</a:t>
            </a:r>
            <a:endParaRPr lang="ja-JP" dirty="0"/>
          </a:p>
          <a:p>
            <a:pPr lvl="1" rtl="0"/>
            <a:r>
              <a:rPr kumimoji="1" lang="ja-JP" dirty="0" smtClean="0"/>
              <a:t>身体への効能が期待できる</a:t>
            </a:r>
            <a:endParaRPr lang="ja-JP" dirty="0"/>
          </a:p>
          <a:p>
            <a:pPr lvl="0" rtl="0">
              <a:spcBef>
                <a:spcPts val="2400"/>
              </a:spcBef>
            </a:pPr>
            <a:r>
              <a:rPr kumimoji="1" lang="ja-JP" dirty="0" smtClean="0"/>
              <a:t>素材の安全性の高さは従来通り</a:t>
            </a:r>
            <a:endParaRPr lang="ja-JP" dirty="0"/>
          </a:p>
          <a:p>
            <a:pPr lvl="1" rtl="0"/>
            <a:r>
              <a:rPr kumimoji="1" lang="ja-JP" dirty="0" smtClean="0"/>
              <a:t>契約農家から直接仕入れにより生産元を保証する</a:t>
            </a:r>
            <a:endParaRPr lang="ja-JP" dirty="0"/>
          </a:p>
          <a:p>
            <a:pPr lvl="1" rtl="0"/>
            <a:r>
              <a:rPr kumimoji="1" lang="ja-JP" dirty="0" smtClean="0"/>
              <a:t>有機</a:t>
            </a:r>
            <a:r>
              <a:rPr kumimoji="1" lang="en-US" dirty="0" smtClean="0"/>
              <a:t>JAS</a:t>
            </a:r>
            <a:r>
              <a:rPr kumimoji="1" lang="ja-JP" dirty="0" smtClean="0"/>
              <a:t>規格に適合させる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/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1924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871860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/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19105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新商品の主要ターゲット</a:t>
            </a:r>
            <a:endParaRPr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466051001"/>
              </p:ext>
            </p:extLst>
          </p:nvPr>
        </p:nvGraphicFramePr>
        <p:xfrm>
          <a:off x="653232" y="216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120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483169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987332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525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33575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793</TotalTime>
  <Words>596</Words>
  <Application>Microsoft Office PowerPoint</Application>
  <PresentationFormat>画面に合わせる (4:3)</PresentationFormat>
  <Paragraphs>145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8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75</cp:revision>
  <dcterms:created xsi:type="dcterms:W3CDTF">2012-12-04T04:31:25Z</dcterms:created>
  <dcterms:modified xsi:type="dcterms:W3CDTF">2013-06-01T02:11:46Z</dcterms:modified>
</cp:coreProperties>
</file>