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64" r:id="rId4"/>
    <p:sldId id="261" r:id="rId5"/>
    <p:sldId id="262" r:id="rId6"/>
    <p:sldId id="263" r:id="rId7"/>
    <p:sldId id="268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8864F-D38A-46CF-8735-0F6A4AC36ACF}" type="doc">
      <dgm:prSet loTypeId="urn:microsoft.com/office/officeart/2005/8/layout/radial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3CB2ADE-8E8F-4E4D-848C-019B326926F1}">
      <dgm:prSet phldrT="[テキスト]"/>
      <dgm:spPr/>
      <dgm:t>
        <a:bodyPr/>
        <a:lstStyle/>
        <a:p>
          <a:r>
            <a:rPr kumimoji="1" lang="en-US" altLang="ja-JP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A71D350D-CDEC-48F1-8102-B17375B29220}" type="par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B7DEEE6-2F69-481B-AED0-F1CCE459B63A}" type="sib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8A615DB0-6A93-4C95-9DC8-293B69B01880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0EF63377-489F-4227-8FD6-5A2A33E6421D}" type="par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32FA6E1-D21A-4B92-BB60-65DF5E00CB7E}" type="sib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987C2992-B02C-4CEA-9C56-2773F4E6994C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EC3C198D-3C5F-4136-813A-C19C484B141F}" type="par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7B96A2A3-87F7-4828-84C0-0A8160036917}" type="sib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4831421-AE02-4A22-84C9-E9F97FBBF362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FD7B7548-B8FF-40AC-8EAC-94FFCADFC2E5}" type="par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A71B4A8-913A-4A9D-BC93-30F98202784C}" type="sib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FA331B7-17CF-4578-ABBF-7EEF62236986}" type="pres">
      <dgm:prSet presAssocID="{0D58864F-D38A-46CF-8735-0F6A4AC36A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F90697D-5E07-4B82-89BC-2EEE25AFDEB6}" type="pres">
      <dgm:prSet presAssocID="{B3CB2ADE-8E8F-4E4D-848C-019B326926F1}" presName="centerShape" presStyleLbl="node0" presStyleIdx="0" presStyleCnt="1" custScaleX="110000" custScaleY="110000"/>
      <dgm:spPr/>
      <dgm:t>
        <a:bodyPr/>
        <a:lstStyle/>
        <a:p>
          <a:endParaRPr kumimoji="1" lang="ja-JP" altLang="en-US"/>
        </a:p>
      </dgm:t>
    </dgm:pt>
    <dgm:pt modelId="{C763CEBF-5CC3-4A80-991C-9648AD28FA8E}" type="pres">
      <dgm:prSet presAssocID="{0EF63377-489F-4227-8FD6-5A2A33E6421D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BA056131-CFBF-4E7A-9E92-A640E6C52E87}" type="pres">
      <dgm:prSet presAssocID="{0EF63377-489F-4227-8FD6-5A2A33E6421D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1BB969C-9B36-4CD8-9E59-6405C204582E}" type="pres">
      <dgm:prSet presAssocID="{8A615DB0-6A93-4C95-9DC8-293B69B01880}" presName="node" presStyleLbl="node1" presStyleIdx="0" presStyleCnt="3" custScaleX="90909" custScaleY="90909" custRadScaleRad="97241" custRadScaleInc="33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3A1A7E-46A3-4412-8400-46581E33E021}" type="pres">
      <dgm:prSet presAssocID="{EC3C198D-3C5F-4136-813A-C19C484B141F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D28FD317-6959-436B-B7ED-8B949B22B98B}" type="pres">
      <dgm:prSet presAssocID="{EC3C198D-3C5F-4136-813A-C19C484B141F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2DAB5720-B380-4C2B-AB46-1FBED614A42D}" type="pres">
      <dgm:prSet presAssocID="{987C2992-B02C-4CEA-9C56-2773F4E6994C}" presName="node" presStyleLbl="node1" presStyleIdx="1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E8F93B-38BF-4C80-B9D8-595FFBD04799}" type="pres">
      <dgm:prSet presAssocID="{FD7B7548-B8FF-40AC-8EAC-94FFCADFC2E5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D114A616-78E0-4701-AD0F-29EEB930729E}" type="pres">
      <dgm:prSet presAssocID="{FD7B7548-B8FF-40AC-8EAC-94FFCADFC2E5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AFCB39DD-8362-4FE7-947C-0878E892B196}" type="pres">
      <dgm:prSet presAssocID="{B4831421-AE02-4A22-84C9-E9F97FBBF362}" presName="node" presStyleLbl="node1" presStyleIdx="2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223CD02-E1AC-4B33-B783-326738AA2D69}" type="presOf" srcId="{FD7B7548-B8FF-40AC-8EAC-94FFCADFC2E5}" destId="{D114A616-78E0-4701-AD0F-29EEB930729E}" srcOrd="1" destOrd="0" presId="urn:microsoft.com/office/officeart/2005/8/layout/radial1"/>
    <dgm:cxn modelId="{D76AAB1B-835E-4E89-ADF4-87B44FCCA703}" type="presOf" srcId="{0D58864F-D38A-46CF-8735-0F6A4AC36ACF}" destId="{BFA331B7-17CF-4578-ABBF-7EEF62236986}" srcOrd="0" destOrd="0" presId="urn:microsoft.com/office/officeart/2005/8/layout/radial1"/>
    <dgm:cxn modelId="{80510F55-DAB1-45C0-AF8C-4E123FDA3A73}" srcId="{B3CB2ADE-8E8F-4E4D-848C-019B326926F1}" destId="{8A615DB0-6A93-4C95-9DC8-293B69B01880}" srcOrd="0" destOrd="0" parTransId="{0EF63377-489F-4227-8FD6-5A2A33E6421D}" sibTransId="{B32FA6E1-D21A-4B92-BB60-65DF5E00CB7E}"/>
    <dgm:cxn modelId="{B02ED958-CF06-4D3C-AA04-1F4FDDAA56B2}" type="presOf" srcId="{B4831421-AE02-4A22-84C9-E9F97FBBF362}" destId="{AFCB39DD-8362-4FE7-947C-0878E892B196}" srcOrd="0" destOrd="0" presId="urn:microsoft.com/office/officeart/2005/8/layout/radial1"/>
    <dgm:cxn modelId="{DD3920B5-DEC4-4F8A-ABD4-4477D2891E2F}" type="presOf" srcId="{8A615DB0-6A93-4C95-9DC8-293B69B01880}" destId="{A1BB969C-9B36-4CD8-9E59-6405C204582E}" srcOrd="0" destOrd="0" presId="urn:microsoft.com/office/officeart/2005/8/layout/radial1"/>
    <dgm:cxn modelId="{9BE3C423-B153-49BD-92D6-A36998DD445B}" type="presOf" srcId="{0EF63377-489F-4227-8FD6-5A2A33E6421D}" destId="{C763CEBF-5CC3-4A80-991C-9648AD28FA8E}" srcOrd="0" destOrd="0" presId="urn:microsoft.com/office/officeart/2005/8/layout/radial1"/>
    <dgm:cxn modelId="{F66851D0-04AE-4C0C-82F1-36D6FF67203B}" type="presOf" srcId="{EC3C198D-3C5F-4136-813A-C19C484B141F}" destId="{D28FD317-6959-436B-B7ED-8B949B22B98B}" srcOrd="1" destOrd="0" presId="urn:microsoft.com/office/officeart/2005/8/layout/radial1"/>
    <dgm:cxn modelId="{D86F5794-DAA4-4799-9051-A9706D2FBA4A}" type="presOf" srcId="{0EF63377-489F-4227-8FD6-5A2A33E6421D}" destId="{BA056131-CFBF-4E7A-9E92-A640E6C52E87}" srcOrd="1" destOrd="0" presId="urn:microsoft.com/office/officeart/2005/8/layout/radial1"/>
    <dgm:cxn modelId="{076F6F08-D335-4140-A797-506608439450}" srcId="{0D58864F-D38A-46CF-8735-0F6A4AC36ACF}" destId="{B3CB2ADE-8E8F-4E4D-848C-019B326926F1}" srcOrd="0" destOrd="0" parTransId="{A71D350D-CDEC-48F1-8102-B17375B29220}" sibTransId="{1B7DEEE6-2F69-481B-AED0-F1CCE459B63A}"/>
    <dgm:cxn modelId="{1C3471EF-0988-4E54-B0DB-3EB031ACDEAE}" type="presOf" srcId="{EC3C198D-3C5F-4136-813A-C19C484B141F}" destId="{3E3A1A7E-46A3-4412-8400-46581E33E021}" srcOrd="0" destOrd="0" presId="urn:microsoft.com/office/officeart/2005/8/layout/radial1"/>
    <dgm:cxn modelId="{5A4B55B9-FC28-4166-86E8-2ACF00132EE4}" type="presOf" srcId="{FD7B7548-B8FF-40AC-8EAC-94FFCADFC2E5}" destId="{69E8F93B-38BF-4C80-B9D8-595FFBD04799}" srcOrd="0" destOrd="0" presId="urn:microsoft.com/office/officeart/2005/8/layout/radial1"/>
    <dgm:cxn modelId="{A626E848-D66A-4C44-99BB-9764B112A285}" type="presOf" srcId="{987C2992-B02C-4CEA-9C56-2773F4E6994C}" destId="{2DAB5720-B380-4C2B-AB46-1FBED614A42D}" srcOrd="0" destOrd="0" presId="urn:microsoft.com/office/officeart/2005/8/layout/radial1"/>
    <dgm:cxn modelId="{CB822028-5D40-4C82-86FB-BA80288FEDFE}" srcId="{B3CB2ADE-8E8F-4E4D-848C-019B326926F1}" destId="{B4831421-AE02-4A22-84C9-E9F97FBBF362}" srcOrd="2" destOrd="0" parTransId="{FD7B7548-B8FF-40AC-8EAC-94FFCADFC2E5}" sibTransId="{1A71B4A8-913A-4A9D-BC93-30F98202784C}"/>
    <dgm:cxn modelId="{29C28E4C-40C4-4267-865A-1FE359F3F67A}" srcId="{B3CB2ADE-8E8F-4E4D-848C-019B326926F1}" destId="{987C2992-B02C-4CEA-9C56-2773F4E6994C}" srcOrd="1" destOrd="0" parTransId="{EC3C198D-3C5F-4136-813A-C19C484B141F}" sibTransId="{7B96A2A3-87F7-4828-84C0-0A8160036917}"/>
    <dgm:cxn modelId="{531FAC81-A888-457B-9764-1D2AD240563B}" type="presOf" srcId="{B3CB2ADE-8E8F-4E4D-848C-019B326926F1}" destId="{6F90697D-5E07-4B82-89BC-2EEE25AFDEB6}" srcOrd="0" destOrd="0" presId="urn:microsoft.com/office/officeart/2005/8/layout/radial1"/>
    <dgm:cxn modelId="{2022E4B9-67F8-48F6-A314-C4A65A0EEEC3}" type="presParOf" srcId="{BFA331B7-17CF-4578-ABBF-7EEF62236986}" destId="{6F90697D-5E07-4B82-89BC-2EEE25AFDEB6}" srcOrd="0" destOrd="0" presId="urn:microsoft.com/office/officeart/2005/8/layout/radial1"/>
    <dgm:cxn modelId="{2DB591EB-BAF9-417B-895C-C1A56C65889D}" type="presParOf" srcId="{BFA331B7-17CF-4578-ABBF-7EEF62236986}" destId="{C763CEBF-5CC3-4A80-991C-9648AD28FA8E}" srcOrd="1" destOrd="0" presId="urn:microsoft.com/office/officeart/2005/8/layout/radial1"/>
    <dgm:cxn modelId="{5CBB8120-EFF4-404A-84B8-761FB83064BA}" type="presParOf" srcId="{C763CEBF-5CC3-4A80-991C-9648AD28FA8E}" destId="{BA056131-CFBF-4E7A-9E92-A640E6C52E87}" srcOrd="0" destOrd="0" presId="urn:microsoft.com/office/officeart/2005/8/layout/radial1"/>
    <dgm:cxn modelId="{0513EF00-349A-4BFC-9B60-A497ABED9968}" type="presParOf" srcId="{BFA331B7-17CF-4578-ABBF-7EEF62236986}" destId="{A1BB969C-9B36-4CD8-9E59-6405C204582E}" srcOrd="2" destOrd="0" presId="urn:microsoft.com/office/officeart/2005/8/layout/radial1"/>
    <dgm:cxn modelId="{7DEB5015-3FB6-4D0F-8D1D-B166674BD63A}" type="presParOf" srcId="{BFA331B7-17CF-4578-ABBF-7EEF62236986}" destId="{3E3A1A7E-46A3-4412-8400-46581E33E021}" srcOrd="3" destOrd="0" presId="urn:microsoft.com/office/officeart/2005/8/layout/radial1"/>
    <dgm:cxn modelId="{FAD1B2CB-A5A8-41EB-9D78-9E8795FBBAE7}" type="presParOf" srcId="{3E3A1A7E-46A3-4412-8400-46581E33E021}" destId="{D28FD317-6959-436B-B7ED-8B949B22B98B}" srcOrd="0" destOrd="0" presId="urn:microsoft.com/office/officeart/2005/8/layout/radial1"/>
    <dgm:cxn modelId="{4C0168ED-912B-4992-B77E-D3898C16FB06}" type="presParOf" srcId="{BFA331B7-17CF-4578-ABBF-7EEF62236986}" destId="{2DAB5720-B380-4C2B-AB46-1FBED614A42D}" srcOrd="4" destOrd="0" presId="urn:microsoft.com/office/officeart/2005/8/layout/radial1"/>
    <dgm:cxn modelId="{7ACD7543-6C9B-4F1B-B51B-8ACFD720A56E}" type="presParOf" srcId="{BFA331B7-17CF-4578-ABBF-7EEF62236986}" destId="{69E8F93B-38BF-4C80-B9D8-595FFBD04799}" srcOrd="5" destOrd="0" presId="urn:microsoft.com/office/officeart/2005/8/layout/radial1"/>
    <dgm:cxn modelId="{83F071BC-8DBA-4FBE-9D3C-CAA87142702F}" type="presParOf" srcId="{69E8F93B-38BF-4C80-B9D8-595FFBD04799}" destId="{D114A616-78E0-4701-AD0F-29EEB930729E}" srcOrd="0" destOrd="0" presId="urn:microsoft.com/office/officeart/2005/8/layout/radial1"/>
    <dgm:cxn modelId="{84C9B1CA-40B9-465C-8450-F719F2B0F55E}" type="presParOf" srcId="{BFA331B7-17CF-4578-ABBF-7EEF62236986}" destId="{AFCB39DD-8362-4FE7-947C-0878E892B19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77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0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1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6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7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1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2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4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9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5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8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146221"/>
            <a:ext cx="5760000" cy="1836000"/>
          </a:xfrm>
        </p:spPr>
        <p:txBody>
          <a:bodyPr/>
          <a:lstStyle/>
          <a:p>
            <a:r>
              <a:rPr lang="ja-JP" altLang="en-US" dirty="0"/>
              <a:t>オフィス</a:t>
            </a:r>
            <a:r>
              <a:rPr lang="ja-JP" altLang="en-US" dirty="0" smtClean="0"/>
              <a:t>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 FAMILY</a:t>
            </a:r>
          </a:p>
          <a:p>
            <a:r>
              <a:rPr kumimoji="1" lang="ja-JP" altLang="en-US" dirty="0" smtClean="0"/>
              <a:t>環境活動ワーキンググループ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3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環境</a:t>
            </a:r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201585" cy="47244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年間で約</a:t>
            </a:r>
            <a:r>
              <a:rPr kumimoji="1" lang="en-US" altLang="ja-JP" sz="2000" dirty="0" smtClean="0"/>
              <a:t>30%</a:t>
            </a:r>
            <a:r>
              <a:rPr kumimoji="1" lang="ja-JP" altLang="en-US" sz="2000" dirty="0" smtClean="0"/>
              <a:t>の削減を目指す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lang="ja-JP" altLang="en-US" sz="2000" dirty="0" smtClean="0"/>
              <a:t>万トン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資源再利用率の向上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 smtClean="0"/>
              <a:t>80</a:t>
            </a:r>
            <a:r>
              <a:rPr lang="en-US" altLang="ja-JP" sz="2000" dirty="0"/>
              <a:t>%</a:t>
            </a:r>
            <a:r>
              <a:rPr lang="ja-JP" altLang="en-US" sz="2000" dirty="0" smtClean="0"/>
              <a:t>の再利用を</a:t>
            </a:r>
            <a:r>
              <a:rPr lang="ja-JP" altLang="en-US" sz="2000" dirty="0"/>
              <a:t>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/>
              <a:t>/6,380</a:t>
            </a:r>
            <a:r>
              <a:rPr lang="ja-JP" altLang="en-US" sz="2000" dirty="0" smtClean="0"/>
              <a:t>万</a:t>
            </a:r>
            <a:r>
              <a:rPr lang="ja-JP" altLang="en-US" sz="2000" dirty="0"/>
              <a:t>トン</a:t>
            </a:r>
            <a:endParaRPr lang="en-US" altLang="ja-JP" sz="20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751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4589" y="624110"/>
            <a:ext cx="6589199" cy="1280890"/>
          </a:xfrm>
        </p:spPr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7637" y="1905000"/>
            <a:ext cx="4816211" cy="403538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3R</a:t>
            </a:r>
            <a:r>
              <a:rPr lang="ja-JP" altLang="en-US" sz="2400" dirty="0" smtClean="0"/>
              <a:t>の推進</a:t>
            </a:r>
            <a:endParaRPr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lang="ja-JP" altLang="en-US" sz="1800" dirty="0" smtClean="0"/>
              <a:t>廃棄物の発生を抑制する</a:t>
            </a:r>
            <a:endParaRPr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使用済みのものを再資源化する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 smtClean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2221350509"/>
              </p:ext>
            </p:extLst>
          </p:nvPr>
        </p:nvGraphicFramePr>
        <p:xfrm>
          <a:off x="310998" y="1905000"/>
          <a:ext cx="4274369" cy="366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43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412" y="4282751"/>
            <a:ext cx="1792015" cy="190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3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316" y="4581331"/>
            <a:ext cx="1598958" cy="15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7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ペットボトルキャップの回収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使用済みトナーのリサイクル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10" y="4225677"/>
            <a:ext cx="1497280" cy="199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0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en-US" altLang="ja-JP" dirty="0" smtClean="0"/>
              <a:t>WG</a:t>
            </a:r>
            <a:r>
              <a:rPr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 smtClean="0"/>
              <a:t>森田課長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79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254</TotalTime>
  <Words>221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HGｺﾞｼｯｸE</vt:lpstr>
      <vt:lpstr>HG創英角ｺﾞｼｯｸUB</vt:lpstr>
      <vt:lpstr>ＭＳ Ｐゴシック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環境活動WGメンバー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29</cp:revision>
  <dcterms:created xsi:type="dcterms:W3CDTF">2013-03-06T05:22:29Z</dcterms:created>
  <dcterms:modified xsi:type="dcterms:W3CDTF">2013-06-01T02:16:44Z</dcterms:modified>
</cp:coreProperties>
</file>