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anose="020B0502020104020203" pitchFamily="34" charset="0"/>
        <a:ea typeface="HGｺﾞｼｯｸE" panose="020B0909000000000000" pitchFamily="49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anose="020B0502020104020203" pitchFamily="34" charset="0"/>
        <a:ea typeface="HGｺﾞｼｯｸE" panose="020B0909000000000000" pitchFamily="49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anose="020B0502020104020203" pitchFamily="34" charset="0"/>
        <a:ea typeface="HGｺﾞｼｯｸE" panose="020B0909000000000000" pitchFamily="49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anose="020B0502020104020203" pitchFamily="34" charset="0"/>
        <a:ea typeface="HGｺﾞｼｯｸE" panose="020B0909000000000000" pitchFamily="49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anose="020B0502020104020203" pitchFamily="34" charset="0"/>
        <a:ea typeface="HGｺﾞｼｯｸE" panose="020B0909000000000000" pitchFamily="49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Gill Sans MT" panose="020B0502020104020203" pitchFamily="34" charset="0"/>
        <a:ea typeface="HGｺﾞｼｯｸE" panose="020B0909000000000000" pitchFamily="49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Gill Sans MT" panose="020B0502020104020203" pitchFamily="34" charset="0"/>
        <a:ea typeface="HGｺﾞｼｯｸE" panose="020B0909000000000000" pitchFamily="49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Gill Sans MT" panose="020B0502020104020203" pitchFamily="34" charset="0"/>
        <a:ea typeface="HGｺﾞｼｯｸE" panose="020B0909000000000000" pitchFamily="49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Gill Sans MT" panose="020B0502020104020203" pitchFamily="34" charset="0"/>
        <a:ea typeface="HGｺﾞｼｯｸE" panose="020B0909000000000000" pitchFamily="49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447675" y="3086100"/>
            <a:ext cx="8240713" cy="330517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/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963D7B2D-E517-4893-9C4B-D4CA1C51EFB7}" type="datetimeFigureOut">
              <a:rPr lang="ja-JP" altLang="en-US"/>
              <a:pPr>
                <a:defRPr/>
              </a:pPr>
              <a:t>2013/6/1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72434AA9-C678-4293-8169-2455985B189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22756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spect="1"/>
          </p:cNvSpPr>
          <p:nvPr/>
        </p:nvSpPr>
        <p:spPr>
          <a:xfrm>
            <a:off x="447675" y="600075"/>
            <a:ext cx="8239125" cy="1258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E824C4-D1DC-43A5-B253-CE3AB5466824}" type="datetimeFigureOut">
              <a:rPr lang="ja-JP" altLang="en-US"/>
              <a:pPr>
                <a:defRPr/>
              </a:pPr>
              <a:t>2013/6/1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B7400-A94C-4F27-B205-4D857E264D3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80390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spect="1"/>
          </p:cNvSpPr>
          <p:nvPr/>
        </p:nvSpPr>
        <p:spPr>
          <a:xfrm>
            <a:off x="6629400" y="600075"/>
            <a:ext cx="2057400" cy="5816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88" y="5956300"/>
            <a:ext cx="947737" cy="365125"/>
          </a:xfrm>
        </p:spPr>
        <p:txBody>
          <a:bodyPr/>
          <a:lstStyle>
            <a:lvl1pPr>
              <a:defRPr smtClean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A78D8268-49FF-4BDD-917A-6FAC8F6865E8}" type="datetimeFigureOut">
              <a:rPr lang="ja-JP" altLang="en-US"/>
              <a:pPr>
                <a:defRPr/>
              </a:pPr>
              <a:t>2013/6/1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025" y="5951538"/>
            <a:ext cx="592296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DAF2DB49-D4BE-47D5-ADEF-3943EA1CF38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38841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>
            <a:spLocks noChangeAspect="1"/>
          </p:cNvSpPr>
          <p:nvPr/>
        </p:nvSpPr>
        <p:spPr>
          <a:xfrm>
            <a:off x="447675" y="600075"/>
            <a:ext cx="8239125" cy="1258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49EEE-094C-4C2B-AFCB-51D354F04DEA}" type="datetimeFigureOut">
              <a:rPr lang="ja-JP" altLang="en-US"/>
              <a:pPr>
                <a:defRPr/>
              </a:pPr>
              <a:t>2013/6/1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06326-7417-4334-A996-A784A95B5D4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5869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spect="1"/>
          </p:cNvSpPr>
          <p:nvPr/>
        </p:nvSpPr>
        <p:spPr>
          <a:xfrm>
            <a:off x="452438" y="5141913"/>
            <a:ext cx="8239125" cy="125888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/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4DC46605-BA4D-481B-8EAD-C8D2C34D503E}" type="datetimeFigureOut">
              <a:rPr lang="ja-JP" altLang="en-US"/>
              <a:pPr>
                <a:defRPr/>
              </a:pPr>
              <a:t>2013/6/1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6FA75295-1281-498A-8075-B0237D61849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68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ChangeAspect="1"/>
          </p:cNvSpPr>
          <p:nvPr/>
        </p:nvSpPr>
        <p:spPr>
          <a:xfrm>
            <a:off x="447675" y="600075"/>
            <a:ext cx="8239125" cy="1258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1EBEB-D5EF-4502-AA2B-A7A3387CA16B}" type="datetimeFigureOut">
              <a:rPr lang="ja-JP" altLang="en-US"/>
              <a:pPr>
                <a:defRPr/>
              </a:pPr>
              <a:t>2013/6/1</a:t>
            </a:fld>
            <a:endParaRPr lang="ja-JP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06AB3-4F1C-45EE-AFD7-BD9D87B899C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79887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>
            <a:spLocks noChangeAspect="1"/>
          </p:cNvSpPr>
          <p:nvPr/>
        </p:nvSpPr>
        <p:spPr>
          <a:xfrm>
            <a:off x="447675" y="600075"/>
            <a:ext cx="8239125" cy="1258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42328-2DEE-4BAF-AEA3-67355F02A932}" type="datetimeFigureOut">
              <a:rPr lang="ja-JP" altLang="en-US"/>
              <a:pPr>
                <a:defRPr/>
              </a:pPr>
              <a:t>2013/6/1</a:t>
            </a:fld>
            <a:endParaRPr lang="ja-JP" alt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1A7772-9DF7-48A6-B78C-68BC061D83E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6857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spect="1"/>
          </p:cNvSpPr>
          <p:nvPr/>
        </p:nvSpPr>
        <p:spPr>
          <a:xfrm>
            <a:off x="447675" y="600075"/>
            <a:ext cx="8239125" cy="12588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AE6C6-545F-41D3-BF2F-231693700495}" type="datetimeFigureOut">
              <a:rPr lang="ja-JP" altLang="en-US"/>
              <a:pPr>
                <a:defRPr/>
              </a:pPr>
              <a:t>2013/6/1</a:t>
            </a:fld>
            <a:endParaRPr lang="ja-JP" alt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5E4641-EB93-4A6B-A7A4-5C4F9BB02E5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31512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7579C-63F4-4B38-8651-5835F8B7B842}" type="datetimeFigureOut">
              <a:rPr lang="ja-JP" altLang="en-US"/>
              <a:pPr>
                <a:defRPr/>
              </a:pPr>
              <a:t>2013/6/1</a:t>
            </a:fld>
            <a:endParaRPr lang="ja-JP" alt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DA2723-5CE1-4BBD-9238-F8715223B61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1555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8"/>
          <p:cNvSpPr>
            <a:spLocks noChangeAspect="1"/>
          </p:cNvSpPr>
          <p:nvPr/>
        </p:nvSpPr>
        <p:spPr>
          <a:xfrm>
            <a:off x="452438" y="5141913"/>
            <a:ext cx="8239125" cy="12747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997516B7-3B9E-4AA6-9EF4-98FFCA084427}" type="datetimeFigureOut">
              <a:rPr lang="ja-JP" altLang="en-US"/>
              <a:pPr>
                <a:defRPr/>
              </a:pPr>
              <a:t>2013/6/1</a:t>
            </a:fld>
            <a:endParaRPr lang="ja-JP" alt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1D9F07C7-D904-486F-ACAB-ABB62CA6086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37005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/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E2F06-C4A0-472B-AD16-311FC1CB5D94}" type="datetimeFigureOut">
              <a:rPr lang="ja-JP" altLang="en-US"/>
              <a:pPr>
                <a:defRPr/>
              </a:pPr>
              <a:t>2013/6/1</a:t>
            </a:fld>
            <a:endParaRPr lang="ja-JP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4FDEF-02A4-480B-A4D7-70465C9CF08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06171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025" y="687388"/>
            <a:ext cx="7989888" cy="10826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81025" y="2227263"/>
            <a:ext cx="7989888" cy="363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425" y="59563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9EB7CA1-090D-49D5-AC0A-2FBC799AC717}" type="datetimeFigureOut">
              <a:rPr lang="ja-JP" altLang="en-US"/>
              <a:pPr>
                <a:defRPr/>
              </a:pPr>
              <a:t>2013/6/1</a:t>
            </a:fld>
            <a:endParaRPr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025" y="5951538"/>
            <a:ext cx="4870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cap="all">
                <a:solidFill>
                  <a:schemeClr val="accent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975" y="5956300"/>
            <a:ext cx="7699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smtClean="0">
                <a:solidFill>
                  <a:schemeClr val="accent2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FCE0FAB-4989-4AE9-B185-C2B186A7170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7675" y="441325"/>
            <a:ext cx="2720975" cy="107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5350" y="441325"/>
            <a:ext cx="2711450" cy="10795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275" y="441325"/>
            <a:ext cx="2711450" cy="10795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53" r:id="rId7"/>
    <p:sldLayoutId id="2147483761" r:id="rId8"/>
    <p:sldLayoutId id="2147483754" r:id="rId9"/>
    <p:sldLayoutId id="2147483762" r:id="rId10"/>
    <p:sldLayoutId id="2147483763" r:id="rId11"/>
  </p:sldLayoutIdLst>
  <p:txStyles>
    <p:titleStyle>
      <a:lvl1pPr algn="l" defTabSz="457200" rtl="0" fontAlgn="base">
        <a:spcBef>
          <a:spcPct val="0"/>
        </a:spcBef>
        <a:spcAft>
          <a:spcPct val="0"/>
        </a:spcAft>
        <a:defRPr kumimoji="1" sz="2800" kern="1200" cap="all">
          <a:solidFill>
            <a:schemeClr val="bg1"/>
          </a:solidFill>
          <a:latin typeface="+mj-lt"/>
          <a:ea typeface="+mj-ea"/>
          <a:cs typeface="+mj-cs"/>
        </a:defRPr>
      </a:lvl1pPr>
      <a:lvl2pPr algn="l" defTabSz="457200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Gill Sans MT" panose="020B0502020104020203" pitchFamily="34" charset="0"/>
          <a:ea typeface="HGｺﾞｼｯｸE" panose="020B0909000000000000" pitchFamily="49" charset="-128"/>
        </a:defRPr>
      </a:lvl2pPr>
      <a:lvl3pPr algn="l" defTabSz="457200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Gill Sans MT" panose="020B0502020104020203" pitchFamily="34" charset="0"/>
          <a:ea typeface="HGｺﾞｼｯｸE" panose="020B0909000000000000" pitchFamily="49" charset="-128"/>
        </a:defRPr>
      </a:lvl3pPr>
      <a:lvl4pPr algn="l" defTabSz="457200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Gill Sans MT" panose="020B0502020104020203" pitchFamily="34" charset="0"/>
          <a:ea typeface="HGｺﾞｼｯｸE" panose="020B0909000000000000" pitchFamily="49" charset="-128"/>
        </a:defRPr>
      </a:lvl4pPr>
      <a:lvl5pPr algn="l" defTabSz="457200" rtl="0" fontAlgn="base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Gill Sans MT" panose="020B0502020104020203" pitchFamily="34" charset="0"/>
          <a:ea typeface="HGｺﾞｼｯｸE" panose="020B0909000000000000" pitchFamily="49" charset="-128"/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4800" indent="-304800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kern="1200">
          <a:solidFill>
            <a:schemeClr val="tx2"/>
          </a:solidFill>
          <a:latin typeface="+mn-lt"/>
          <a:ea typeface="+mn-ea"/>
          <a:cs typeface="+mn-cs"/>
        </a:defRPr>
      </a:lvl1pPr>
      <a:lvl2pPr marL="628650" indent="-304800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898525" indent="-269875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1425" indent="-233363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1788" indent="-233363" algn="l" defTabSz="457200" rtl="0" fontAlgn="base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</p:spTree>
    <p:extLst>
      <p:ext uri="{BB962C8B-B14F-4D97-AF65-F5344CB8AC3E}">
        <p14:creationId xmlns:p14="http://schemas.microsoft.com/office/powerpoint/2010/main" val="2593384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sp>
        <p:nvSpPr>
          <p:cNvPr id="1229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9600" y="1980000"/>
            <a:ext cx="7989888" cy="433387"/>
          </a:xfrm>
        </p:spPr>
        <p:txBody>
          <a:bodyPr/>
          <a:lstStyle/>
          <a:p>
            <a:r>
              <a:rPr lang="ja-JP" altLang="en-US" dirty="0" smtClean="0"/>
              <a:t>新シリーズ「七曜日の果実と野菜」（仮称）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40</TotalTime>
  <Words>30</Words>
  <Application>Microsoft Office PowerPoint</Application>
  <PresentationFormat>画面に合わせる (4:3)</PresentationFormat>
  <Paragraphs>10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HGｺﾞｼｯｸE</vt:lpstr>
      <vt:lpstr>Gill Sans MT</vt:lpstr>
      <vt:lpstr>Wingdings 2</vt:lpstr>
      <vt:lpstr>配当</vt:lpstr>
      <vt:lpstr>新規企画商品 「七曜日の果実と野菜」</vt:lpstr>
      <vt:lpstr>新商品の概要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13</cp:revision>
  <dcterms:created xsi:type="dcterms:W3CDTF">2012-12-04T04:31:25Z</dcterms:created>
  <dcterms:modified xsi:type="dcterms:W3CDTF">2013-06-01T02:08:07Z</dcterms:modified>
</cp:coreProperties>
</file>