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8"/>
  </p:notesMasterIdLst>
  <p:handoutMasterIdLst>
    <p:handoutMasterId r:id="rId9"/>
  </p:handoutMasterIdLst>
  <p:sldIdLst>
    <p:sldId id="256" r:id="rId2"/>
    <p:sldId id="257" r:id="rId3"/>
    <p:sldId id="258" r:id="rId4"/>
    <p:sldId id="259" r:id="rId5"/>
    <p:sldId id="264" r:id="rId6"/>
    <p:sldId id="262" r:id="rId7"/>
  </p:sldIdLst>
  <p:sldSz cx="9144000" cy="6858000" type="screen4x3"/>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ED41"/>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中間スタイル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034E78-7F5D-4C2E-B375-FC64B27BC917}" styleName="スタイル (濃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howGuides="1">
      <p:cViewPr varScale="1">
        <p:scale>
          <a:sx n="74" d="100"/>
          <a:sy n="74" d="100"/>
        </p:scale>
        <p:origin x="39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_rels/data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image" Target="../media/image2.JPG"/><Relationship Id="rId5" Type="http://schemas.openxmlformats.org/officeDocument/2006/relationships/image" Target="../media/image6.JPG"/><Relationship Id="rId4" Type="http://schemas.openxmlformats.org/officeDocument/2006/relationships/image" Target="../media/image5.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6FA689B-E664-4BAC-B3CB-773D1CF1986F}"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kumimoji="1" lang="ja-JP" altLang="en-US"/>
        </a:p>
      </dgm:t>
    </dgm:pt>
    <dgm:pt modelId="{47B63014-B805-4EB9-BC1B-B9B79DC40147}">
      <dgm:prSet/>
      <dgm:spPr/>
      <dgm:t>
        <a:bodyPr/>
        <a:lstStyle/>
        <a:p>
          <a:pPr rtl="0"/>
          <a:r>
            <a:rPr kumimoji="1" lang="ja-JP" smtClean="0"/>
            <a:t>部屋</a:t>
          </a:r>
          <a:endParaRPr lang="ja-JP"/>
        </a:p>
      </dgm:t>
    </dgm:pt>
    <dgm:pt modelId="{A77B5414-3BE7-4178-AA41-C91784CDB00B}" type="parTrans" cxnId="{986E68DF-A06F-45E1-BA3B-B4D403ABBFA7}">
      <dgm:prSet/>
      <dgm:spPr/>
      <dgm:t>
        <a:bodyPr/>
        <a:lstStyle/>
        <a:p>
          <a:endParaRPr kumimoji="1" lang="ja-JP" altLang="en-US"/>
        </a:p>
      </dgm:t>
    </dgm:pt>
    <dgm:pt modelId="{E3E3BECB-5EDE-41C5-BD67-78AC4B137291}" type="sibTrans" cxnId="{986E68DF-A06F-45E1-BA3B-B4D403ABBFA7}">
      <dgm:prSet/>
      <dgm:spPr/>
      <dgm:t>
        <a:bodyPr/>
        <a:lstStyle/>
        <a:p>
          <a:endParaRPr kumimoji="1" lang="ja-JP" altLang="en-US"/>
        </a:p>
      </dgm:t>
    </dgm:pt>
    <dgm:pt modelId="{F0DFBE51-1DF0-4CAB-888E-894911941902}">
      <dgm:prSet/>
      <dgm:spPr/>
      <dgm:t>
        <a:bodyPr/>
        <a:lstStyle/>
        <a:p>
          <a:pPr rtl="0"/>
          <a:r>
            <a:rPr kumimoji="1" lang="ja-JP" smtClean="0"/>
            <a:t>リゾートルーム</a:t>
          </a:r>
          <a:r>
            <a:rPr kumimoji="1" lang="en-US" smtClean="0"/>
            <a:t>15</a:t>
          </a:r>
          <a:r>
            <a:rPr kumimoji="1" lang="ja-JP" smtClean="0"/>
            <a:t>室</a:t>
          </a:r>
          <a:endParaRPr lang="ja-JP"/>
        </a:p>
      </dgm:t>
    </dgm:pt>
    <dgm:pt modelId="{EEC14870-04E9-4CE0-8A15-8AB67E0D4C64}" type="parTrans" cxnId="{43C515FB-9DC5-4EE9-A35C-24BD1EB74AAE}">
      <dgm:prSet/>
      <dgm:spPr/>
      <dgm:t>
        <a:bodyPr/>
        <a:lstStyle/>
        <a:p>
          <a:endParaRPr kumimoji="1" lang="ja-JP" altLang="en-US"/>
        </a:p>
      </dgm:t>
    </dgm:pt>
    <dgm:pt modelId="{5296E5A4-302E-40D4-BF01-BD20A633BEE9}" type="sibTrans" cxnId="{43C515FB-9DC5-4EE9-A35C-24BD1EB74AAE}">
      <dgm:prSet/>
      <dgm:spPr/>
      <dgm:t>
        <a:bodyPr/>
        <a:lstStyle/>
        <a:p>
          <a:endParaRPr kumimoji="1" lang="ja-JP" altLang="en-US"/>
        </a:p>
      </dgm:t>
    </dgm:pt>
    <dgm:pt modelId="{ADAEB9E2-9BE5-4BC8-BC3C-6AEECB051C15}">
      <dgm:prSet/>
      <dgm:spPr/>
      <dgm:t>
        <a:bodyPr/>
        <a:lstStyle/>
        <a:p>
          <a:pPr rtl="0"/>
          <a:r>
            <a:rPr kumimoji="1" lang="ja-JP" smtClean="0"/>
            <a:t>専用露天風呂付き客室</a:t>
          </a:r>
          <a:r>
            <a:rPr kumimoji="1" lang="en-US" smtClean="0"/>
            <a:t>3</a:t>
          </a:r>
          <a:r>
            <a:rPr kumimoji="1" lang="ja-JP" smtClean="0"/>
            <a:t>室</a:t>
          </a:r>
          <a:endParaRPr lang="ja-JP"/>
        </a:p>
      </dgm:t>
    </dgm:pt>
    <dgm:pt modelId="{3F3D03D9-E7E2-4DC8-90E9-A47A1F5C3383}" type="parTrans" cxnId="{43845CDE-D113-4D10-8E2A-B6E285EFB683}">
      <dgm:prSet/>
      <dgm:spPr/>
      <dgm:t>
        <a:bodyPr/>
        <a:lstStyle/>
        <a:p>
          <a:endParaRPr kumimoji="1" lang="ja-JP" altLang="en-US"/>
        </a:p>
      </dgm:t>
    </dgm:pt>
    <dgm:pt modelId="{235653D0-2AD2-40CD-9E37-3F140DE7EE52}" type="sibTrans" cxnId="{43845CDE-D113-4D10-8E2A-B6E285EFB683}">
      <dgm:prSet/>
      <dgm:spPr/>
      <dgm:t>
        <a:bodyPr/>
        <a:lstStyle/>
        <a:p>
          <a:endParaRPr kumimoji="1" lang="ja-JP" altLang="en-US"/>
        </a:p>
      </dgm:t>
    </dgm:pt>
    <dgm:pt modelId="{7EAD850C-FB6F-4D98-927A-C9F65D9A1AC1}">
      <dgm:prSet/>
      <dgm:spPr/>
      <dgm:t>
        <a:bodyPr/>
        <a:lstStyle/>
        <a:p>
          <a:pPr rtl="0"/>
          <a:r>
            <a:rPr kumimoji="1" lang="ja-JP" smtClean="0"/>
            <a:t>風呂</a:t>
          </a:r>
          <a:endParaRPr lang="ja-JP"/>
        </a:p>
      </dgm:t>
    </dgm:pt>
    <dgm:pt modelId="{9177D6F7-44B5-4318-9A06-0B3DD00841EB}" type="parTrans" cxnId="{A1E12B62-E74D-4FC0-AA31-75E525D73FC1}">
      <dgm:prSet/>
      <dgm:spPr/>
      <dgm:t>
        <a:bodyPr/>
        <a:lstStyle/>
        <a:p>
          <a:endParaRPr kumimoji="1" lang="ja-JP" altLang="en-US"/>
        </a:p>
      </dgm:t>
    </dgm:pt>
    <dgm:pt modelId="{94F46ED0-8A61-4FD5-BE6E-5CA0424203EB}" type="sibTrans" cxnId="{A1E12B62-E74D-4FC0-AA31-75E525D73FC1}">
      <dgm:prSet/>
      <dgm:spPr/>
      <dgm:t>
        <a:bodyPr/>
        <a:lstStyle/>
        <a:p>
          <a:endParaRPr kumimoji="1" lang="ja-JP" altLang="en-US"/>
        </a:p>
      </dgm:t>
    </dgm:pt>
    <dgm:pt modelId="{19832A54-66E7-4AA8-ABAD-A19F72375350}">
      <dgm:prSet/>
      <dgm:spPr/>
      <dgm:t>
        <a:bodyPr/>
        <a:lstStyle/>
        <a:p>
          <a:pPr rtl="0"/>
          <a:r>
            <a:rPr kumimoji="1" lang="ja-JP" smtClean="0"/>
            <a:t>大浴場、露天風呂、</a:t>
          </a:r>
          <a:r>
            <a:rPr kumimoji="1" lang="en-US" smtClean="0"/>
            <a:t>SPA</a:t>
          </a:r>
          <a:r>
            <a:rPr kumimoji="1" lang="ja-JP" smtClean="0"/>
            <a:t>ゾーン</a:t>
          </a:r>
          <a:endParaRPr lang="ja-JP"/>
        </a:p>
      </dgm:t>
    </dgm:pt>
    <dgm:pt modelId="{A874DE7B-3F46-491F-9FB5-701CBFEC0458}" type="parTrans" cxnId="{339FF42C-B9D0-43E0-BFF5-777A9F677510}">
      <dgm:prSet/>
      <dgm:spPr/>
      <dgm:t>
        <a:bodyPr/>
        <a:lstStyle/>
        <a:p>
          <a:endParaRPr kumimoji="1" lang="ja-JP" altLang="en-US"/>
        </a:p>
      </dgm:t>
    </dgm:pt>
    <dgm:pt modelId="{A06D2F25-538C-48A3-A90A-27F4FAFF47D6}" type="sibTrans" cxnId="{339FF42C-B9D0-43E0-BFF5-777A9F677510}">
      <dgm:prSet/>
      <dgm:spPr/>
      <dgm:t>
        <a:bodyPr/>
        <a:lstStyle/>
        <a:p>
          <a:endParaRPr kumimoji="1" lang="ja-JP" altLang="en-US"/>
        </a:p>
      </dgm:t>
    </dgm:pt>
    <dgm:pt modelId="{E372B731-AF63-4AF1-BEAC-9030BE8D8EE8}">
      <dgm:prSet/>
      <dgm:spPr/>
      <dgm:t>
        <a:bodyPr/>
        <a:lstStyle/>
        <a:p>
          <a:pPr rtl="0"/>
          <a:r>
            <a:rPr kumimoji="1" lang="ja-JP" smtClean="0"/>
            <a:t>リラクゼーション</a:t>
          </a:r>
          <a:endParaRPr lang="ja-JP"/>
        </a:p>
      </dgm:t>
    </dgm:pt>
    <dgm:pt modelId="{C960347E-731F-40DB-9D2A-90CDBECD7039}" type="parTrans" cxnId="{DEE79083-3136-4C0C-A0E5-371031121E30}">
      <dgm:prSet/>
      <dgm:spPr/>
      <dgm:t>
        <a:bodyPr/>
        <a:lstStyle/>
        <a:p>
          <a:endParaRPr kumimoji="1" lang="ja-JP" altLang="en-US"/>
        </a:p>
      </dgm:t>
    </dgm:pt>
    <dgm:pt modelId="{B4D7DA4E-B16F-4E7A-B27D-9289DFF6730C}" type="sibTrans" cxnId="{DEE79083-3136-4C0C-A0E5-371031121E30}">
      <dgm:prSet/>
      <dgm:spPr/>
      <dgm:t>
        <a:bodyPr/>
        <a:lstStyle/>
        <a:p>
          <a:endParaRPr kumimoji="1" lang="ja-JP" altLang="en-US"/>
        </a:p>
      </dgm:t>
    </dgm:pt>
    <dgm:pt modelId="{7A688766-1B77-4704-9B14-57E0648CCEA9}">
      <dgm:prSet/>
      <dgm:spPr/>
      <dgm:t>
        <a:bodyPr/>
        <a:lstStyle/>
        <a:p>
          <a:pPr rtl="0"/>
          <a:r>
            <a:rPr kumimoji="1" lang="ja-JP" smtClean="0"/>
            <a:t>台湾式リフレクソロジー</a:t>
          </a:r>
          <a:endParaRPr lang="ja-JP"/>
        </a:p>
      </dgm:t>
    </dgm:pt>
    <dgm:pt modelId="{A4956A6B-DF52-4CB0-BBFB-1BA74F94F262}" type="parTrans" cxnId="{032574EA-4D26-4EE6-93E6-E4B5E657BC78}">
      <dgm:prSet/>
      <dgm:spPr/>
      <dgm:t>
        <a:bodyPr/>
        <a:lstStyle/>
        <a:p>
          <a:endParaRPr kumimoji="1" lang="ja-JP" altLang="en-US"/>
        </a:p>
      </dgm:t>
    </dgm:pt>
    <dgm:pt modelId="{BF269609-27DE-4633-86EE-AA1E22E81B14}" type="sibTrans" cxnId="{032574EA-4D26-4EE6-93E6-E4B5E657BC78}">
      <dgm:prSet/>
      <dgm:spPr/>
      <dgm:t>
        <a:bodyPr/>
        <a:lstStyle/>
        <a:p>
          <a:endParaRPr kumimoji="1" lang="ja-JP" altLang="en-US"/>
        </a:p>
      </dgm:t>
    </dgm:pt>
    <dgm:pt modelId="{E9668D3A-BFAB-4708-A36A-C7C3F0556DD7}">
      <dgm:prSet/>
      <dgm:spPr/>
      <dgm:t>
        <a:bodyPr/>
        <a:lstStyle/>
        <a:p>
          <a:pPr rtl="0"/>
          <a:r>
            <a:rPr kumimoji="1" lang="ja-JP" smtClean="0"/>
            <a:t>レストラン</a:t>
          </a:r>
          <a:endParaRPr lang="ja-JP"/>
        </a:p>
      </dgm:t>
    </dgm:pt>
    <dgm:pt modelId="{59152F32-63F7-49C0-98B4-64EC138FC7F6}" type="parTrans" cxnId="{9EA90CD3-44A0-4AF8-8301-9027E9B67D69}">
      <dgm:prSet/>
      <dgm:spPr/>
      <dgm:t>
        <a:bodyPr/>
        <a:lstStyle/>
        <a:p>
          <a:endParaRPr kumimoji="1" lang="ja-JP" altLang="en-US"/>
        </a:p>
      </dgm:t>
    </dgm:pt>
    <dgm:pt modelId="{6F61C3B8-AE7C-43A9-AFCF-B5B37486DA9C}" type="sibTrans" cxnId="{9EA90CD3-44A0-4AF8-8301-9027E9B67D69}">
      <dgm:prSet/>
      <dgm:spPr/>
      <dgm:t>
        <a:bodyPr/>
        <a:lstStyle/>
        <a:p>
          <a:endParaRPr kumimoji="1" lang="ja-JP" altLang="en-US"/>
        </a:p>
      </dgm:t>
    </dgm:pt>
    <dgm:pt modelId="{2ABFEE0E-0C14-4CEA-B573-3ACC1B39B058}">
      <dgm:prSet/>
      <dgm:spPr/>
      <dgm:t>
        <a:bodyPr/>
        <a:lstStyle/>
        <a:p>
          <a:pPr rtl="0"/>
          <a:r>
            <a:rPr kumimoji="1" lang="ja-JP" smtClean="0"/>
            <a:t>日本料理「白雲」</a:t>
          </a:r>
          <a:endParaRPr lang="ja-JP"/>
        </a:p>
      </dgm:t>
    </dgm:pt>
    <dgm:pt modelId="{63C14098-BFE3-469B-9A91-68EFCF7E5EDE}" type="parTrans" cxnId="{48275578-430F-4D23-B660-854A1CA22406}">
      <dgm:prSet/>
      <dgm:spPr/>
      <dgm:t>
        <a:bodyPr/>
        <a:lstStyle/>
        <a:p>
          <a:endParaRPr kumimoji="1" lang="ja-JP" altLang="en-US"/>
        </a:p>
      </dgm:t>
    </dgm:pt>
    <dgm:pt modelId="{EE066CE1-5DE9-4B12-BE67-F7806913B189}" type="sibTrans" cxnId="{48275578-430F-4D23-B660-854A1CA22406}">
      <dgm:prSet/>
      <dgm:spPr/>
      <dgm:t>
        <a:bodyPr/>
        <a:lstStyle/>
        <a:p>
          <a:endParaRPr kumimoji="1" lang="ja-JP" altLang="en-US"/>
        </a:p>
      </dgm:t>
    </dgm:pt>
    <dgm:pt modelId="{71D2416B-3264-4EC3-B9BC-1599BC21EC1E}">
      <dgm:prSet/>
      <dgm:spPr/>
      <dgm:t>
        <a:bodyPr/>
        <a:lstStyle/>
        <a:p>
          <a:pPr rtl="0"/>
          <a:r>
            <a:rPr kumimoji="1" lang="ja-JP" smtClean="0"/>
            <a:t>イタリア料理「カンタブリア」</a:t>
          </a:r>
          <a:endParaRPr lang="ja-JP"/>
        </a:p>
      </dgm:t>
    </dgm:pt>
    <dgm:pt modelId="{0E40477E-6D21-4D74-9790-89C56272FCDE}" type="parTrans" cxnId="{E2500757-6AE9-4363-B28A-FEE6C6C99230}">
      <dgm:prSet/>
      <dgm:spPr/>
      <dgm:t>
        <a:bodyPr/>
        <a:lstStyle/>
        <a:p>
          <a:endParaRPr kumimoji="1" lang="ja-JP" altLang="en-US"/>
        </a:p>
      </dgm:t>
    </dgm:pt>
    <dgm:pt modelId="{3DA64A20-320A-4051-B8F6-36FC3AF02F38}" type="sibTrans" cxnId="{E2500757-6AE9-4363-B28A-FEE6C6C99230}">
      <dgm:prSet/>
      <dgm:spPr/>
      <dgm:t>
        <a:bodyPr/>
        <a:lstStyle/>
        <a:p>
          <a:endParaRPr kumimoji="1" lang="ja-JP" altLang="en-US"/>
        </a:p>
      </dgm:t>
    </dgm:pt>
    <dgm:pt modelId="{D480F4D2-E2EC-49A6-BF89-BE0AB9AF9758}" type="pres">
      <dgm:prSet presAssocID="{56FA689B-E664-4BAC-B3CB-773D1CF1986F}" presName="linear" presStyleCnt="0">
        <dgm:presLayoutVars>
          <dgm:animLvl val="lvl"/>
          <dgm:resizeHandles val="exact"/>
        </dgm:presLayoutVars>
      </dgm:prSet>
      <dgm:spPr/>
      <dgm:t>
        <a:bodyPr/>
        <a:lstStyle/>
        <a:p>
          <a:endParaRPr kumimoji="1" lang="ja-JP" altLang="en-US"/>
        </a:p>
      </dgm:t>
    </dgm:pt>
    <dgm:pt modelId="{D2ACD0F5-94DB-4BC3-9114-F01E4AD70454}" type="pres">
      <dgm:prSet presAssocID="{47B63014-B805-4EB9-BC1B-B9B79DC40147}" presName="parentText" presStyleLbl="node1" presStyleIdx="0" presStyleCnt="4">
        <dgm:presLayoutVars>
          <dgm:chMax val="0"/>
          <dgm:bulletEnabled val="1"/>
        </dgm:presLayoutVars>
      </dgm:prSet>
      <dgm:spPr/>
      <dgm:t>
        <a:bodyPr/>
        <a:lstStyle/>
        <a:p>
          <a:endParaRPr kumimoji="1" lang="ja-JP" altLang="en-US"/>
        </a:p>
      </dgm:t>
    </dgm:pt>
    <dgm:pt modelId="{095C8B6B-3568-421C-9610-4D290875F94A}" type="pres">
      <dgm:prSet presAssocID="{47B63014-B805-4EB9-BC1B-B9B79DC40147}" presName="childText" presStyleLbl="revTx" presStyleIdx="0" presStyleCnt="4">
        <dgm:presLayoutVars>
          <dgm:bulletEnabled val="1"/>
        </dgm:presLayoutVars>
      </dgm:prSet>
      <dgm:spPr/>
      <dgm:t>
        <a:bodyPr/>
        <a:lstStyle/>
        <a:p>
          <a:endParaRPr kumimoji="1" lang="ja-JP" altLang="en-US"/>
        </a:p>
      </dgm:t>
    </dgm:pt>
    <dgm:pt modelId="{71CDE410-27EA-4407-BDB8-B44F5009B4B8}" type="pres">
      <dgm:prSet presAssocID="{7EAD850C-FB6F-4D98-927A-C9F65D9A1AC1}" presName="parentText" presStyleLbl="node1" presStyleIdx="1" presStyleCnt="4">
        <dgm:presLayoutVars>
          <dgm:chMax val="0"/>
          <dgm:bulletEnabled val="1"/>
        </dgm:presLayoutVars>
      </dgm:prSet>
      <dgm:spPr/>
      <dgm:t>
        <a:bodyPr/>
        <a:lstStyle/>
        <a:p>
          <a:endParaRPr kumimoji="1" lang="ja-JP" altLang="en-US"/>
        </a:p>
      </dgm:t>
    </dgm:pt>
    <dgm:pt modelId="{FC5B1264-34FB-4651-B174-2EEF40366F88}" type="pres">
      <dgm:prSet presAssocID="{7EAD850C-FB6F-4D98-927A-C9F65D9A1AC1}" presName="childText" presStyleLbl="revTx" presStyleIdx="1" presStyleCnt="4">
        <dgm:presLayoutVars>
          <dgm:bulletEnabled val="1"/>
        </dgm:presLayoutVars>
      </dgm:prSet>
      <dgm:spPr/>
      <dgm:t>
        <a:bodyPr/>
        <a:lstStyle/>
        <a:p>
          <a:endParaRPr kumimoji="1" lang="ja-JP" altLang="en-US"/>
        </a:p>
      </dgm:t>
    </dgm:pt>
    <dgm:pt modelId="{775B7BEA-467B-497F-A064-0CAAA6D09A7A}" type="pres">
      <dgm:prSet presAssocID="{E372B731-AF63-4AF1-BEAC-9030BE8D8EE8}" presName="parentText" presStyleLbl="node1" presStyleIdx="2" presStyleCnt="4">
        <dgm:presLayoutVars>
          <dgm:chMax val="0"/>
          <dgm:bulletEnabled val="1"/>
        </dgm:presLayoutVars>
      </dgm:prSet>
      <dgm:spPr/>
      <dgm:t>
        <a:bodyPr/>
        <a:lstStyle/>
        <a:p>
          <a:endParaRPr kumimoji="1" lang="ja-JP" altLang="en-US"/>
        </a:p>
      </dgm:t>
    </dgm:pt>
    <dgm:pt modelId="{D8A406AD-FA31-4CF0-B2D7-F13EFB23770D}" type="pres">
      <dgm:prSet presAssocID="{E372B731-AF63-4AF1-BEAC-9030BE8D8EE8}" presName="childText" presStyleLbl="revTx" presStyleIdx="2" presStyleCnt="4">
        <dgm:presLayoutVars>
          <dgm:bulletEnabled val="1"/>
        </dgm:presLayoutVars>
      </dgm:prSet>
      <dgm:spPr/>
      <dgm:t>
        <a:bodyPr/>
        <a:lstStyle/>
        <a:p>
          <a:endParaRPr kumimoji="1" lang="ja-JP" altLang="en-US"/>
        </a:p>
      </dgm:t>
    </dgm:pt>
    <dgm:pt modelId="{DAD7F1D6-5927-46A8-B06D-369D446BC4D3}" type="pres">
      <dgm:prSet presAssocID="{E9668D3A-BFAB-4708-A36A-C7C3F0556DD7}" presName="parentText" presStyleLbl="node1" presStyleIdx="3" presStyleCnt="4">
        <dgm:presLayoutVars>
          <dgm:chMax val="0"/>
          <dgm:bulletEnabled val="1"/>
        </dgm:presLayoutVars>
      </dgm:prSet>
      <dgm:spPr/>
      <dgm:t>
        <a:bodyPr/>
        <a:lstStyle/>
        <a:p>
          <a:endParaRPr kumimoji="1" lang="ja-JP" altLang="en-US"/>
        </a:p>
      </dgm:t>
    </dgm:pt>
    <dgm:pt modelId="{8D9B65B6-94B4-40F0-8E0C-7ACE1092803C}" type="pres">
      <dgm:prSet presAssocID="{E9668D3A-BFAB-4708-A36A-C7C3F0556DD7}" presName="childText" presStyleLbl="revTx" presStyleIdx="3" presStyleCnt="4">
        <dgm:presLayoutVars>
          <dgm:bulletEnabled val="1"/>
        </dgm:presLayoutVars>
      </dgm:prSet>
      <dgm:spPr/>
      <dgm:t>
        <a:bodyPr/>
        <a:lstStyle/>
        <a:p>
          <a:endParaRPr kumimoji="1" lang="ja-JP" altLang="en-US"/>
        </a:p>
      </dgm:t>
    </dgm:pt>
  </dgm:ptLst>
  <dgm:cxnLst>
    <dgm:cxn modelId="{6D8FF91A-DDDB-4A78-B3FD-089A5B05AD7B}" type="presOf" srcId="{E9668D3A-BFAB-4708-A36A-C7C3F0556DD7}" destId="{DAD7F1D6-5927-46A8-B06D-369D446BC4D3}" srcOrd="0" destOrd="0" presId="urn:microsoft.com/office/officeart/2005/8/layout/vList2"/>
    <dgm:cxn modelId="{2D7EB129-FEE1-444C-8CC1-D4BB9EC62465}" type="presOf" srcId="{71D2416B-3264-4EC3-B9BC-1599BC21EC1E}" destId="{8D9B65B6-94B4-40F0-8E0C-7ACE1092803C}" srcOrd="0" destOrd="1" presId="urn:microsoft.com/office/officeart/2005/8/layout/vList2"/>
    <dgm:cxn modelId="{48275578-430F-4D23-B660-854A1CA22406}" srcId="{E9668D3A-BFAB-4708-A36A-C7C3F0556DD7}" destId="{2ABFEE0E-0C14-4CEA-B573-3ACC1B39B058}" srcOrd="0" destOrd="0" parTransId="{63C14098-BFE3-469B-9A91-68EFCF7E5EDE}" sibTransId="{EE066CE1-5DE9-4B12-BE67-F7806913B189}"/>
    <dgm:cxn modelId="{827EB453-AE12-43A9-BE8C-ECEE436F88D3}" type="presOf" srcId="{F0DFBE51-1DF0-4CAB-888E-894911941902}" destId="{095C8B6B-3568-421C-9610-4D290875F94A}" srcOrd="0" destOrd="0" presId="urn:microsoft.com/office/officeart/2005/8/layout/vList2"/>
    <dgm:cxn modelId="{E2500757-6AE9-4363-B28A-FEE6C6C99230}" srcId="{E9668D3A-BFAB-4708-A36A-C7C3F0556DD7}" destId="{71D2416B-3264-4EC3-B9BC-1599BC21EC1E}" srcOrd="1" destOrd="0" parTransId="{0E40477E-6D21-4D74-9790-89C56272FCDE}" sibTransId="{3DA64A20-320A-4051-B8F6-36FC3AF02F38}"/>
    <dgm:cxn modelId="{DD6B9433-2C42-46A1-BCEF-1F92DAD762D0}" type="presOf" srcId="{E372B731-AF63-4AF1-BEAC-9030BE8D8EE8}" destId="{775B7BEA-467B-497F-A064-0CAAA6D09A7A}" srcOrd="0" destOrd="0" presId="urn:microsoft.com/office/officeart/2005/8/layout/vList2"/>
    <dgm:cxn modelId="{AC69A1AA-E269-4080-BEE5-0C8F04AF3CA9}" type="presOf" srcId="{56FA689B-E664-4BAC-B3CB-773D1CF1986F}" destId="{D480F4D2-E2EC-49A6-BF89-BE0AB9AF9758}" srcOrd="0" destOrd="0" presId="urn:microsoft.com/office/officeart/2005/8/layout/vList2"/>
    <dgm:cxn modelId="{A1E12B62-E74D-4FC0-AA31-75E525D73FC1}" srcId="{56FA689B-E664-4BAC-B3CB-773D1CF1986F}" destId="{7EAD850C-FB6F-4D98-927A-C9F65D9A1AC1}" srcOrd="1" destOrd="0" parTransId="{9177D6F7-44B5-4318-9A06-0B3DD00841EB}" sibTransId="{94F46ED0-8A61-4FD5-BE6E-5CA0424203EB}"/>
    <dgm:cxn modelId="{986E68DF-A06F-45E1-BA3B-B4D403ABBFA7}" srcId="{56FA689B-E664-4BAC-B3CB-773D1CF1986F}" destId="{47B63014-B805-4EB9-BC1B-B9B79DC40147}" srcOrd="0" destOrd="0" parTransId="{A77B5414-3BE7-4178-AA41-C91784CDB00B}" sibTransId="{E3E3BECB-5EDE-41C5-BD67-78AC4B137291}"/>
    <dgm:cxn modelId="{FC4D7542-AB7F-4941-A566-C4D992BA45B8}" type="presOf" srcId="{47B63014-B805-4EB9-BC1B-B9B79DC40147}" destId="{D2ACD0F5-94DB-4BC3-9114-F01E4AD70454}" srcOrd="0" destOrd="0" presId="urn:microsoft.com/office/officeart/2005/8/layout/vList2"/>
    <dgm:cxn modelId="{DEE79083-3136-4C0C-A0E5-371031121E30}" srcId="{56FA689B-E664-4BAC-B3CB-773D1CF1986F}" destId="{E372B731-AF63-4AF1-BEAC-9030BE8D8EE8}" srcOrd="2" destOrd="0" parTransId="{C960347E-731F-40DB-9D2A-90CDBECD7039}" sibTransId="{B4D7DA4E-B16F-4E7A-B27D-9289DFF6730C}"/>
    <dgm:cxn modelId="{89BD4AFF-2EDE-4951-BC73-0002EA184F12}" type="presOf" srcId="{7EAD850C-FB6F-4D98-927A-C9F65D9A1AC1}" destId="{71CDE410-27EA-4407-BDB8-B44F5009B4B8}" srcOrd="0" destOrd="0" presId="urn:microsoft.com/office/officeart/2005/8/layout/vList2"/>
    <dgm:cxn modelId="{B6533A16-44AF-4F83-8C4B-3E8ABE410BC4}" type="presOf" srcId="{7A688766-1B77-4704-9B14-57E0648CCEA9}" destId="{D8A406AD-FA31-4CF0-B2D7-F13EFB23770D}" srcOrd="0" destOrd="0" presId="urn:microsoft.com/office/officeart/2005/8/layout/vList2"/>
    <dgm:cxn modelId="{9EA90CD3-44A0-4AF8-8301-9027E9B67D69}" srcId="{56FA689B-E664-4BAC-B3CB-773D1CF1986F}" destId="{E9668D3A-BFAB-4708-A36A-C7C3F0556DD7}" srcOrd="3" destOrd="0" parTransId="{59152F32-63F7-49C0-98B4-64EC138FC7F6}" sibTransId="{6F61C3B8-AE7C-43A9-AFCF-B5B37486DA9C}"/>
    <dgm:cxn modelId="{43845CDE-D113-4D10-8E2A-B6E285EFB683}" srcId="{47B63014-B805-4EB9-BC1B-B9B79DC40147}" destId="{ADAEB9E2-9BE5-4BC8-BC3C-6AEECB051C15}" srcOrd="1" destOrd="0" parTransId="{3F3D03D9-E7E2-4DC8-90E9-A47A1F5C3383}" sibTransId="{235653D0-2AD2-40CD-9E37-3F140DE7EE52}"/>
    <dgm:cxn modelId="{ACA3BF12-CC24-42D4-B321-ED0459D1C042}" type="presOf" srcId="{ADAEB9E2-9BE5-4BC8-BC3C-6AEECB051C15}" destId="{095C8B6B-3568-421C-9610-4D290875F94A}" srcOrd="0" destOrd="1" presId="urn:microsoft.com/office/officeart/2005/8/layout/vList2"/>
    <dgm:cxn modelId="{43C515FB-9DC5-4EE9-A35C-24BD1EB74AAE}" srcId="{47B63014-B805-4EB9-BC1B-B9B79DC40147}" destId="{F0DFBE51-1DF0-4CAB-888E-894911941902}" srcOrd="0" destOrd="0" parTransId="{EEC14870-04E9-4CE0-8A15-8AB67E0D4C64}" sibTransId="{5296E5A4-302E-40D4-BF01-BD20A633BEE9}"/>
    <dgm:cxn modelId="{C4599CE0-0704-4543-AD37-63FFE58D4F48}" type="presOf" srcId="{19832A54-66E7-4AA8-ABAD-A19F72375350}" destId="{FC5B1264-34FB-4651-B174-2EEF40366F88}" srcOrd="0" destOrd="0" presId="urn:microsoft.com/office/officeart/2005/8/layout/vList2"/>
    <dgm:cxn modelId="{D690F39B-CBAE-4F47-8842-99D3868B8272}" type="presOf" srcId="{2ABFEE0E-0C14-4CEA-B573-3ACC1B39B058}" destId="{8D9B65B6-94B4-40F0-8E0C-7ACE1092803C}" srcOrd="0" destOrd="0" presId="urn:microsoft.com/office/officeart/2005/8/layout/vList2"/>
    <dgm:cxn modelId="{032574EA-4D26-4EE6-93E6-E4B5E657BC78}" srcId="{E372B731-AF63-4AF1-BEAC-9030BE8D8EE8}" destId="{7A688766-1B77-4704-9B14-57E0648CCEA9}" srcOrd="0" destOrd="0" parTransId="{A4956A6B-DF52-4CB0-BBFB-1BA74F94F262}" sibTransId="{BF269609-27DE-4633-86EE-AA1E22E81B14}"/>
    <dgm:cxn modelId="{339FF42C-B9D0-43E0-BFF5-777A9F677510}" srcId="{7EAD850C-FB6F-4D98-927A-C9F65D9A1AC1}" destId="{19832A54-66E7-4AA8-ABAD-A19F72375350}" srcOrd="0" destOrd="0" parTransId="{A874DE7B-3F46-491F-9FB5-701CBFEC0458}" sibTransId="{A06D2F25-538C-48A3-A90A-27F4FAFF47D6}"/>
    <dgm:cxn modelId="{F99E9277-3C14-45D6-9513-94B90C096AB1}" type="presParOf" srcId="{D480F4D2-E2EC-49A6-BF89-BE0AB9AF9758}" destId="{D2ACD0F5-94DB-4BC3-9114-F01E4AD70454}" srcOrd="0" destOrd="0" presId="urn:microsoft.com/office/officeart/2005/8/layout/vList2"/>
    <dgm:cxn modelId="{A908D2AF-8943-4E08-B713-9578B0062725}" type="presParOf" srcId="{D480F4D2-E2EC-49A6-BF89-BE0AB9AF9758}" destId="{095C8B6B-3568-421C-9610-4D290875F94A}" srcOrd="1" destOrd="0" presId="urn:microsoft.com/office/officeart/2005/8/layout/vList2"/>
    <dgm:cxn modelId="{F52DB7ED-172C-4EB0-982C-B8CC1BD60709}" type="presParOf" srcId="{D480F4D2-E2EC-49A6-BF89-BE0AB9AF9758}" destId="{71CDE410-27EA-4407-BDB8-B44F5009B4B8}" srcOrd="2" destOrd="0" presId="urn:microsoft.com/office/officeart/2005/8/layout/vList2"/>
    <dgm:cxn modelId="{6BA67764-8C4D-466F-A397-0EC9C0AD2416}" type="presParOf" srcId="{D480F4D2-E2EC-49A6-BF89-BE0AB9AF9758}" destId="{FC5B1264-34FB-4651-B174-2EEF40366F88}" srcOrd="3" destOrd="0" presId="urn:microsoft.com/office/officeart/2005/8/layout/vList2"/>
    <dgm:cxn modelId="{D5B8030D-D0EF-45A2-935A-1E5C48BC9DE6}" type="presParOf" srcId="{D480F4D2-E2EC-49A6-BF89-BE0AB9AF9758}" destId="{775B7BEA-467B-497F-A064-0CAAA6D09A7A}" srcOrd="4" destOrd="0" presId="urn:microsoft.com/office/officeart/2005/8/layout/vList2"/>
    <dgm:cxn modelId="{93013528-BE08-4AB5-A801-27B406FB5307}" type="presParOf" srcId="{D480F4D2-E2EC-49A6-BF89-BE0AB9AF9758}" destId="{D8A406AD-FA31-4CF0-B2D7-F13EFB23770D}" srcOrd="5" destOrd="0" presId="urn:microsoft.com/office/officeart/2005/8/layout/vList2"/>
    <dgm:cxn modelId="{D3431A89-0FEA-4A78-822F-1F918A6859F6}" type="presParOf" srcId="{D480F4D2-E2EC-49A6-BF89-BE0AB9AF9758}" destId="{DAD7F1D6-5927-46A8-B06D-369D446BC4D3}" srcOrd="6" destOrd="0" presId="urn:microsoft.com/office/officeart/2005/8/layout/vList2"/>
    <dgm:cxn modelId="{1BBE39E2-A7F3-4F6C-8DA4-4B1064957021}" type="presParOf" srcId="{D480F4D2-E2EC-49A6-BF89-BE0AB9AF9758}" destId="{8D9B65B6-94B4-40F0-8E0C-7ACE1092803C}" srcOrd="7"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8112BC-644F-45B9-B0A5-6BC17CA5C745}" type="doc">
      <dgm:prSet loTypeId="urn:microsoft.com/office/officeart/2008/layout/BendingPictureCaptionList" loCatId="picture" qsTypeId="urn:microsoft.com/office/officeart/2005/8/quickstyle/simple5" qsCatId="simple" csTypeId="urn:microsoft.com/office/officeart/2005/8/colors/accent1_2" csCatId="accent1" phldr="1"/>
      <dgm:spPr/>
      <dgm:t>
        <a:bodyPr/>
        <a:lstStyle/>
        <a:p>
          <a:endParaRPr kumimoji="1" lang="ja-JP" altLang="en-US"/>
        </a:p>
      </dgm:t>
    </dgm:pt>
    <dgm:pt modelId="{32E861AB-7651-4688-877A-55D12C13173A}">
      <dgm:prSet phldrT="[テキスト]"/>
      <dgm:spPr/>
      <dgm:t>
        <a:bodyPr/>
        <a:lstStyle/>
        <a:p>
          <a:r>
            <a:rPr kumimoji="1" lang="ja-JP" altLang="en-US" dirty="0" smtClean="0"/>
            <a:t>パトリック公園</a:t>
          </a:r>
          <a:endParaRPr kumimoji="1" lang="ja-JP" altLang="en-US" dirty="0"/>
        </a:p>
      </dgm:t>
    </dgm:pt>
    <dgm:pt modelId="{A316CE0C-09E6-49F8-A90E-D8B95CF0803D}" type="parTrans" cxnId="{62E42BAE-CD1D-476A-8C20-FD3FA4BB1452}">
      <dgm:prSet/>
      <dgm:spPr/>
      <dgm:t>
        <a:bodyPr/>
        <a:lstStyle/>
        <a:p>
          <a:endParaRPr kumimoji="1" lang="ja-JP" altLang="en-US"/>
        </a:p>
      </dgm:t>
    </dgm:pt>
    <dgm:pt modelId="{F4D46C3E-B6B7-4E41-BF51-9760C2689B2C}" type="sibTrans" cxnId="{62E42BAE-CD1D-476A-8C20-FD3FA4BB1452}">
      <dgm:prSet/>
      <dgm:spPr/>
      <dgm:t>
        <a:bodyPr/>
        <a:lstStyle/>
        <a:p>
          <a:endParaRPr kumimoji="1" lang="ja-JP" altLang="en-US"/>
        </a:p>
      </dgm:t>
    </dgm:pt>
    <dgm:pt modelId="{6C2A74E1-FACD-4FB9-A490-312527908235}">
      <dgm:prSet phldrT="[テキスト]"/>
      <dgm:spPr/>
      <dgm:t>
        <a:bodyPr/>
        <a:lstStyle/>
        <a:p>
          <a:r>
            <a:rPr kumimoji="1" lang="ja-JP" altLang="en-US" dirty="0" smtClean="0"/>
            <a:t>四季水族館</a:t>
          </a:r>
          <a:endParaRPr kumimoji="1" lang="ja-JP" altLang="en-US" dirty="0"/>
        </a:p>
      </dgm:t>
    </dgm:pt>
    <dgm:pt modelId="{D508976B-209F-4692-A0B7-891D06B85F37}" type="parTrans" cxnId="{C8C22A84-2F91-441A-860D-4A89539D8E5A}">
      <dgm:prSet/>
      <dgm:spPr/>
      <dgm:t>
        <a:bodyPr/>
        <a:lstStyle/>
        <a:p>
          <a:endParaRPr kumimoji="1" lang="ja-JP" altLang="en-US"/>
        </a:p>
      </dgm:t>
    </dgm:pt>
    <dgm:pt modelId="{0260A73C-F01D-4BBA-B53B-073129628A34}" type="sibTrans" cxnId="{C8C22A84-2F91-441A-860D-4A89539D8E5A}">
      <dgm:prSet/>
      <dgm:spPr/>
      <dgm:t>
        <a:bodyPr/>
        <a:lstStyle/>
        <a:p>
          <a:endParaRPr kumimoji="1" lang="ja-JP" altLang="en-US"/>
        </a:p>
      </dgm:t>
    </dgm:pt>
    <dgm:pt modelId="{949D4AAE-B6B4-4094-82DF-3298355DDD34}">
      <dgm:prSet phldrT="[テキスト]"/>
      <dgm:spPr/>
      <dgm:t>
        <a:bodyPr/>
        <a:lstStyle/>
        <a:p>
          <a:r>
            <a:rPr kumimoji="1" lang="ja-JP" altLang="en-US" dirty="0" smtClean="0"/>
            <a:t>和紙人形美術館</a:t>
          </a:r>
          <a:endParaRPr kumimoji="1" lang="ja-JP" altLang="en-US" dirty="0"/>
        </a:p>
      </dgm:t>
    </dgm:pt>
    <dgm:pt modelId="{0C8CB376-DCFE-4A29-8C77-4D7C625F91AB}" type="parTrans" cxnId="{ECCE5EAE-4338-42ED-93F1-8EEF1501BB01}">
      <dgm:prSet/>
      <dgm:spPr/>
      <dgm:t>
        <a:bodyPr/>
        <a:lstStyle/>
        <a:p>
          <a:endParaRPr kumimoji="1" lang="ja-JP" altLang="en-US"/>
        </a:p>
      </dgm:t>
    </dgm:pt>
    <dgm:pt modelId="{0A57F0EC-E47A-4606-9DB8-B821D28D0521}" type="sibTrans" cxnId="{ECCE5EAE-4338-42ED-93F1-8EEF1501BB01}">
      <dgm:prSet/>
      <dgm:spPr/>
      <dgm:t>
        <a:bodyPr/>
        <a:lstStyle/>
        <a:p>
          <a:endParaRPr kumimoji="1" lang="ja-JP" altLang="en-US"/>
        </a:p>
      </dgm:t>
    </dgm:pt>
    <dgm:pt modelId="{935CAED2-E22A-4FC3-A2FC-8538010B2623}">
      <dgm:prSet phldrT="[テキスト]"/>
      <dgm:spPr/>
      <dgm:t>
        <a:bodyPr/>
        <a:lstStyle/>
        <a:p>
          <a:r>
            <a:rPr kumimoji="1" lang="ja-JP" altLang="en-US" dirty="0" smtClean="0"/>
            <a:t>諸島遊覧クルージング</a:t>
          </a:r>
          <a:endParaRPr kumimoji="1" lang="ja-JP" altLang="en-US" dirty="0"/>
        </a:p>
      </dgm:t>
    </dgm:pt>
    <dgm:pt modelId="{D5DD96BE-2A1D-4865-9621-1EDFA7B5ED48}" type="parTrans" cxnId="{8EE5240C-A6A9-48DE-BED9-E507F047EEBB}">
      <dgm:prSet/>
      <dgm:spPr/>
      <dgm:t>
        <a:bodyPr/>
        <a:lstStyle/>
        <a:p>
          <a:endParaRPr kumimoji="1" lang="ja-JP" altLang="en-US"/>
        </a:p>
      </dgm:t>
    </dgm:pt>
    <dgm:pt modelId="{69630D8A-AE88-4845-A54A-416C7E84B799}" type="sibTrans" cxnId="{8EE5240C-A6A9-48DE-BED9-E507F047EEBB}">
      <dgm:prSet/>
      <dgm:spPr/>
      <dgm:t>
        <a:bodyPr/>
        <a:lstStyle/>
        <a:p>
          <a:endParaRPr kumimoji="1" lang="ja-JP" altLang="en-US"/>
        </a:p>
      </dgm:t>
    </dgm:pt>
    <dgm:pt modelId="{564ACEBA-E6BA-48BD-A68D-01B3F57B3843}">
      <dgm:prSet phldrT="[テキスト]"/>
      <dgm:spPr/>
      <dgm:t>
        <a:bodyPr/>
        <a:lstStyle/>
        <a:p>
          <a:r>
            <a:rPr kumimoji="1" lang="ja-JP" altLang="en-US" dirty="0" smtClean="0"/>
            <a:t>ランプ博物館</a:t>
          </a:r>
          <a:endParaRPr kumimoji="1" lang="ja-JP" altLang="en-US" dirty="0"/>
        </a:p>
      </dgm:t>
    </dgm:pt>
    <dgm:pt modelId="{496BEA85-CF54-471C-87D8-4301BF578695}" type="parTrans" cxnId="{B2B7B8E7-CC49-409C-AF8B-E9E45A72AA72}">
      <dgm:prSet/>
      <dgm:spPr/>
      <dgm:t>
        <a:bodyPr/>
        <a:lstStyle/>
        <a:p>
          <a:endParaRPr kumimoji="1" lang="ja-JP" altLang="en-US"/>
        </a:p>
      </dgm:t>
    </dgm:pt>
    <dgm:pt modelId="{B91DF2C3-D49D-4DA6-B8B0-C2E015D27341}" type="sibTrans" cxnId="{B2B7B8E7-CC49-409C-AF8B-E9E45A72AA72}">
      <dgm:prSet/>
      <dgm:spPr/>
      <dgm:t>
        <a:bodyPr/>
        <a:lstStyle/>
        <a:p>
          <a:endParaRPr kumimoji="1" lang="ja-JP" altLang="en-US"/>
        </a:p>
      </dgm:t>
    </dgm:pt>
    <dgm:pt modelId="{95F513A2-4014-4763-8C5A-B20FCE8561D1}" type="pres">
      <dgm:prSet presAssocID="{008112BC-644F-45B9-B0A5-6BC17CA5C745}" presName="Name0" presStyleCnt="0">
        <dgm:presLayoutVars>
          <dgm:dir/>
          <dgm:resizeHandles val="exact"/>
        </dgm:presLayoutVars>
      </dgm:prSet>
      <dgm:spPr/>
      <dgm:t>
        <a:bodyPr/>
        <a:lstStyle/>
        <a:p>
          <a:endParaRPr kumimoji="1" lang="ja-JP" altLang="en-US"/>
        </a:p>
      </dgm:t>
    </dgm:pt>
    <dgm:pt modelId="{A713A1C4-0F2B-49AA-9EF4-2F9FE28BFA36}" type="pres">
      <dgm:prSet presAssocID="{32E861AB-7651-4688-877A-55D12C13173A}" presName="composite" presStyleCnt="0"/>
      <dgm:spPr/>
    </dgm:pt>
    <dgm:pt modelId="{C9C5034E-03E8-49A2-B770-83642F5581C4}" type="pres">
      <dgm:prSet presAssocID="{32E861AB-7651-4688-877A-55D12C13173A}" presName="rect1" presStyleLbl="bgImgPlac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l="-3000" r="-3000"/>
          </a:stretch>
        </a:blipFill>
      </dgm:spPr>
    </dgm:pt>
    <dgm:pt modelId="{EE630150-3FF4-4D60-975B-665085A61689}" type="pres">
      <dgm:prSet presAssocID="{32E861AB-7651-4688-877A-55D12C13173A}" presName="wedgeRectCallout1" presStyleLbl="node1" presStyleIdx="0" presStyleCnt="5">
        <dgm:presLayoutVars>
          <dgm:bulletEnabled val="1"/>
        </dgm:presLayoutVars>
      </dgm:prSet>
      <dgm:spPr/>
      <dgm:t>
        <a:bodyPr/>
        <a:lstStyle/>
        <a:p>
          <a:endParaRPr kumimoji="1" lang="ja-JP" altLang="en-US"/>
        </a:p>
      </dgm:t>
    </dgm:pt>
    <dgm:pt modelId="{357A937B-0E68-40C9-8B7E-3283CD45B172}" type="pres">
      <dgm:prSet presAssocID="{F4D46C3E-B6B7-4E41-BF51-9760C2689B2C}" presName="sibTrans" presStyleCnt="0"/>
      <dgm:spPr/>
    </dgm:pt>
    <dgm:pt modelId="{4F011D46-5783-43C7-83DC-E8A9E1513CD0}" type="pres">
      <dgm:prSet presAssocID="{935CAED2-E22A-4FC3-A2FC-8538010B2623}" presName="composite" presStyleCnt="0"/>
      <dgm:spPr/>
    </dgm:pt>
    <dgm:pt modelId="{4DACBDC4-17CB-43FE-A4A9-DFBC12C911AD}" type="pres">
      <dgm:prSet presAssocID="{935CAED2-E22A-4FC3-A2FC-8538010B2623}" presName="rect1" presStyleLbl="bgImgPlace1" presStyleIdx="1" presStyleCnt="5"/>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3000" r="-3000"/>
          </a:stretch>
        </a:blipFill>
      </dgm:spPr>
    </dgm:pt>
    <dgm:pt modelId="{16354C97-A67D-4422-B021-2A72A0828375}" type="pres">
      <dgm:prSet presAssocID="{935CAED2-E22A-4FC3-A2FC-8538010B2623}" presName="wedgeRectCallout1" presStyleLbl="node1" presStyleIdx="1" presStyleCnt="5">
        <dgm:presLayoutVars>
          <dgm:bulletEnabled val="1"/>
        </dgm:presLayoutVars>
      </dgm:prSet>
      <dgm:spPr/>
      <dgm:t>
        <a:bodyPr/>
        <a:lstStyle/>
        <a:p>
          <a:endParaRPr kumimoji="1" lang="ja-JP" altLang="en-US"/>
        </a:p>
      </dgm:t>
    </dgm:pt>
    <dgm:pt modelId="{02179E04-17B6-4AAE-8ED8-83BB5E96A5D4}" type="pres">
      <dgm:prSet presAssocID="{69630D8A-AE88-4845-A54A-416C7E84B799}" presName="sibTrans" presStyleCnt="0"/>
      <dgm:spPr/>
    </dgm:pt>
    <dgm:pt modelId="{00C0D204-81B7-452F-AEC7-B5F949205E09}" type="pres">
      <dgm:prSet presAssocID="{6C2A74E1-FACD-4FB9-A490-312527908235}" presName="composite" presStyleCnt="0"/>
      <dgm:spPr/>
    </dgm:pt>
    <dgm:pt modelId="{A7288FBA-2FB6-4170-9888-603365897FF2}" type="pres">
      <dgm:prSet presAssocID="{6C2A74E1-FACD-4FB9-A490-312527908235}" presName="rect1" presStyleLbl="bgImgPlace1" presStyleIdx="2" presStyleCnt="5"/>
      <dgm:spPr>
        <a:blipFill>
          <a:blip xmlns:r="http://schemas.openxmlformats.org/officeDocument/2006/relationships" r:embed="rId3">
            <a:extLst>
              <a:ext uri="{28A0092B-C50C-407E-A947-70E740481C1C}">
                <a14:useLocalDpi xmlns:a14="http://schemas.microsoft.com/office/drawing/2010/main" val="0"/>
              </a:ext>
            </a:extLst>
          </a:blip>
          <a:srcRect/>
          <a:stretch>
            <a:fillRect l="-3000" r="-3000"/>
          </a:stretch>
        </a:blipFill>
      </dgm:spPr>
    </dgm:pt>
    <dgm:pt modelId="{854DABD8-D98A-48DA-A5BD-4078B542E6DA}" type="pres">
      <dgm:prSet presAssocID="{6C2A74E1-FACD-4FB9-A490-312527908235}" presName="wedgeRectCallout1" presStyleLbl="node1" presStyleIdx="2" presStyleCnt="5">
        <dgm:presLayoutVars>
          <dgm:bulletEnabled val="1"/>
        </dgm:presLayoutVars>
      </dgm:prSet>
      <dgm:spPr/>
      <dgm:t>
        <a:bodyPr/>
        <a:lstStyle/>
        <a:p>
          <a:endParaRPr kumimoji="1" lang="ja-JP" altLang="en-US"/>
        </a:p>
      </dgm:t>
    </dgm:pt>
    <dgm:pt modelId="{62B497C7-BAAE-46AF-9171-7497BE07C372}" type="pres">
      <dgm:prSet presAssocID="{0260A73C-F01D-4BBA-B53B-073129628A34}" presName="sibTrans" presStyleCnt="0"/>
      <dgm:spPr/>
    </dgm:pt>
    <dgm:pt modelId="{B9576B2D-7B59-42CE-AB93-75D43F833256}" type="pres">
      <dgm:prSet presAssocID="{949D4AAE-B6B4-4094-82DF-3298355DDD34}" presName="composite" presStyleCnt="0"/>
      <dgm:spPr/>
    </dgm:pt>
    <dgm:pt modelId="{0B3C40AC-39CF-47C6-8249-F7D5D2C0F42E}" type="pres">
      <dgm:prSet presAssocID="{949D4AAE-B6B4-4094-82DF-3298355DDD34}" presName="rect1" presStyleLbl="bgImgPlace1" presStyleIdx="3" presStyleCnt="5"/>
      <dgm:spPr>
        <a:blipFill>
          <a:blip xmlns:r="http://schemas.openxmlformats.org/officeDocument/2006/relationships" r:embed="rId4">
            <a:extLst>
              <a:ext uri="{28A0092B-C50C-407E-A947-70E740481C1C}">
                <a14:useLocalDpi xmlns:a14="http://schemas.microsoft.com/office/drawing/2010/main" val="0"/>
              </a:ext>
            </a:extLst>
          </a:blip>
          <a:srcRect/>
          <a:stretch>
            <a:fillRect l="-3000" r="-3000"/>
          </a:stretch>
        </a:blipFill>
      </dgm:spPr>
    </dgm:pt>
    <dgm:pt modelId="{2C19F741-F66B-4F38-A8FC-A53E9CB36338}" type="pres">
      <dgm:prSet presAssocID="{949D4AAE-B6B4-4094-82DF-3298355DDD34}" presName="wedgeRectCallout1" presStyleLbl="node1" presStyleIdx="3" presStyleCnt="5">
        <dgm:presLayoutVars>
          <dgm:bulletEnabled val="1"/>
        </dgm:presLayoutVars>
      </dgm:prSet>
      <dgm:spPr/>
      <dgm:t>
        <a:bodyPr/>
        <a:lstStyle/>
        <a:p>
          <a:endParaRPr kumimoji="1" lang="ja-JP" altLang="en-US"/>
        </a:p>
      </dgm:t>
    </dgm:pt>
    <dgm:pt modelId="{65C0E60E-184F-479F-9D5F-94AF66A00682}" type="pres">
      <dgm:prSet presAssocID="{0A57F0EC-E47A-4606-9DB8-B821D28D0521}" presName="sibTrans" presStyleCnt="0"/>
      <dgm:spPr/>
    </dgm:pt>
    <dgm:pt modelId="{1856C140-452B-4AB8-B2C8-1AECA3457E3C}" type="pres">
      <dgm:prSet presAssocID="{564ACEBA-E6BA-48BD-A68D-01B3F57B3843}" presName="composite" presStyleCnt="0"/>
      <dgm:spPr/>
    </dgm:pt>
    <dgm:pt modelId="{60D65696-AD6B-4F66-8709-E211BC1EAABD}" type="pres">
      <dgm:prSet presAssocID="{564ACEBA-E6BA-48BD-A68D-01B3F57B3843}" presName="rect1" presStyleLbl="bgImgPlace1" presStyleIdx="4" presStyleCnt="5"/>
      <dgm:spPr>
        <a:blipFill>
          <a:blip xmlns:r="http://schemas.openxmlformats.org/officeDocument/2006/relationships" r:embed="rId5">
            <a:extLst>
              <a:ext uri="{28A0092B-C50C-407E-A947-70E740481C1C}">
                <a14:useLocalDpi xmlns:a14="http://schemas.microsoft.com/office/drawing/2010/main" val="0"/>
              </a:ext>
            </a:extLst>
          </a:blip>
          <a:srcRect/>
          <a:stretch>
            <a:fillRect l="-3000" r="-3000"/>
          </a:stretch>
        </a:blipFill>
      </dgm:spPr>
    </dgm:pt>
    <dgm:pt modelId="{1A5EFA70-23F5-421C-822E-292D7E8B6FD6}" type="pres">
      <dgm:prSet presAssocID="{564ACEBA-E6BA-48BD-A68D-01B3F57B3843}" presName="wedgeRectCallout1" presStyleLbl="node1" presStyleIdx="4" presStyleCnt="5">
        <dgm:presLayoutVars>
          <dgm:bulletEnabled val="1"/>
        </dgm:presLayoutVars>
      </dgm:prSet>
      <dgm:spPr/>
      <dgm:t>
        <a:bodyPr/>
        <a:lstStyle/>
        <a:p>
          <a:endParaRPr kumimoji="1" lang="ja-JP" altLang="en-US"/>
        </a:p>
      </dgm:t>
    </dgm:pt>
  </dgm:ptLst>
  <dgm:cxnLst>
    <dgm:cxn modelId="{62E42BAE-CD1D-476A-8C20-FD3FA4BB1452}" srcId="{008112BC-644F-45B9-B0A5-6BC17CA5C745}" destId="{32E861AB-7651-4688-877A-55D12C13173A}" srcOrd="0" destOrd="0" parTransId="{A316CE0C-09E6-49F8-A90E-D8B95CF0803D}" sibTransId="{F4D46C3E-B6B7-4E41-BF51-9760C2689B2C}"/>
    <dgm:cxn modelId="{D4BFC276-F112-4F29-9E40-60222D6BAECA}" type="presOf" srcId="{935CAED2-E22A-4FC3-A2FC-8538010B2623}" destId="{16354C97-A67D-4422-B021-2A72A0828375}" srcOrd="0" destOrd="0" presId="urn:microsoft.com/office/officeart/2008/layout/BendingPictureCaptionList"/>
    <dgm:cxn modelId="{2FA8805F-E13F-4A78-8072-992028B04BE3}" type="presOf" srcId="{564ACEBA-E6BA-48BD-A68D-01B3F57B3843}" destId="{1A5EFA70-23F5-421C-822E-292D7E8B6FD6}" srcOrd="0" destOrd="0" presId="urn:microsoft.com/office/officeart/2008/layout/BendingPictureCaptionList"/>
    <dgm:cxn modelId="{89FFA298-69FE-4ACA-BD23-8D539FF65516}" type="presOf" srcId="{949D4AAE-B6B4-4094-82DF-3298355DDD34}" destId="{2C19F741-F66B-4F38-A8FC-A53E9CB36338}" srcOrd="0" destOrd="0" presId="urn:microsoft.com/office/officeart/2008/layout/BendingPictureCaptionList"/>
    <dgm:cxn modelId="{BF335B8D-3F0E-40B7-B313-2D9EBF1A832B}" type="presOf" srcId="{32E861AB-7651-4688-877A-55D12C13173A}" destId="{EE630150-3FF4-4D60-975B-665085A61689}" srcOrd="0" destOrd="0" presId="urn:microsoft.com/office/officeart/2008/layout/BendingPictureCaptionList"/>
    <dgm:cxn modelId="{26DE3308-E436-4379-A604-0A957DC8CFCC}" type="presOf" srcId="{6C2A74E1-FACD-4FB9-A490-312527908235}" destId="{854DABD8-D98A-48DA-A5BD-4078B542E6DA}" srcOrd="0" destOrd="0" presId="urn:microsoft.com/office/officeart/2008/layout/BendingPictureCaptionList"/>
    <dgm:cxn modelId="{8EE5240C-A6A9-48DE-BED9-E507F047EEBB}" srcId="{008112BC-644F-45B9-B0A5-6BC17CA5C745}" destId="{935CAED2-E22A-4FC3-A2FC-8538010B2623}" srcOrd="1" destOrd="0" parTransId="{D5DD96BE-2A1D-4865-9621-1EDFA7B5ED48}" sibTransId="{69630D8A-AE88-4845-A54A-416C7E84B799}"/>
    <dgm:cxn modelId="{B2B7B8E7-CC49-409C-AF8B-E9E45A72AA72}" srcId="{008112BC-644F-45B9-B0A5-6BC17CA5C745}" destId="{564ACEBA-E6BA-48BD-A68D-01B3F57B3843}" srcOrd="4" destOrd="0" parTransId="{496BEA85-CF54-471C-87D8-4301BF578695}" sibTransId="{B91DF2C3-D49D-4DA6-B8B0-C2E015D27341}"/>
    <dgm:cxn modelId="{ECCE5EAE-4338-42ED-93F1-8EEF1501BB01}" srcId="{008112BC-644F-45B9-B0A5-6BC17CA5C745}" destId="{949D4AAE-B6B4-4094-82DF-3298355DDD34}" srcOrd="3" destOrd="0" parTransId="{0C8CB376-DCFE-4A29-8C77-4D7C625F91AB}" sibTransId="{0A57F0EC-E47A-4606-9DB8-B821D28D0521}"/>
    <dgm:cxn modelId="{C8C22A84-2F91-441A-860D-4A89539D8E5A}" srcId="{008112BC-644F-45B9-B0A5-6BC17CA5C745}" destId="{6C2A74E1-FACD-4FB9-A490-312527908235}" srcOrd="2" destOrd="0" parTransId="{D508976B-209F-4692-A0B7-891D06B85F37}" sibTransId="{0260A73C-F01D-4BBA-B53B-073129628A34}"/>
    <dgm:cxn modelId="{6C1B78DC-2D16-4F08-AC73-091B89406A9E}" type="presOf" srcId="{008112BC-644F-45B9-B0A5-6BC17CA5C745}" destId="{95F513A2-4014-4763-8C5A-B20FCE8561D1}" srcOrd="0" destOrd="0" presId="urn:microsoft.com/office/officeart/2008/layout/BendingPictureCaptionList"/>
    <dgm:cxn modelId="{4397DC36-55A4-4D16-A26D-588DEF9BAF32}" type="presParOf" srcId="{95F513A2-4014-4763-8C5A-B20FCE8561D1}" destId="{A713A1C4-0F2B-49AA-9EF4-2F9FE28BFA36}" srcOrd="0" destOrd="0" presId="urn:microsoft.com/office/officeart/2008/layout/BendingPictureCaptionList"/>
    <dgm:cxn modelId="{1EAD94B1-9BD5-4763-BA93-3AE732C3F01E}" type="presParOf" srcId="{A713A1C4-0F2B-49AA-9EF4-2F9FE28BFA36}" destId="{C9C5034E-03E8-49A2-B770-83642F5581C4}" srcOrd="0" destOrd="0" presId="urn:microsoft.com/office/officeart/2008/layout/BendingPictureCaptionList"/>
    <dgm:cxn modelId="{87077756-8992-4D61-A2F5-8B1D6437E3CF}" type="presParOf" srcId="{A713A1C4-0F2B-49AA-9EF4-2F9FE28BFA36}" destId="{EE630150-3FF4-4D60-975B-665085A61689}" srcOrd="1" destOrd="0" presId="urn:microsoft.com/office/officeart/2008/layout/BendingPictureCaptionList"/>
    <dgm:cxn modelId="{9DEE62EB-112D-4AAD-A963-69A7AE25B3D7}" type="presParOf" srcId="{95F513A2-4014-4763-8C5A-B20FCE8561D1}" destId="{357A937B-0E68-40C9-8B7E-3283CD45B172}" srcOrd="1" destOrd="0" presId="urn:microsoft.com/office/officeart/2008/layout/BendingPictureCaptionList"/>
    <dgm:cxn modelId="{CE2556CF-7B7F-4139-A89C-6B3D0C01C9CC}" type="presParOf" srcId="{95F513A2-4014-4763-8C5A-B20FCE8561D1}" destId="{4F011D46-5783-43C7-83DC-E8A9E1513CD0}" srcOrd="2" destOrd="0" presId="urn:microsoft.com/office/officeart/2008/layout/BendingPictureCaptionList"/>
    <dgm:cxn modelId="{931751E7-E5A0-4B09-825E-D247ED7AC3EF}" type="presParOf" srcId="{4F011D46-5783-43C7-83DC-E8A9E1513CD0}" destId="{4DACBDC4-17CB-43FE-A4A9-DFBC12C911AD}" srcOrd="0" destOrd="0" presId="urn:microsoft.com/office/officeart/2008/layout/BendingPictureCaptionList"/>
    <dgm:cxn modelId="{04ED2862-62C9-4381-A022-C8DA3C975588}" type="presParOf" srcId="{4F011D46-5783-43C7-83DC-E8A9E1513CD0}" destId="{16354C97-A67D-4422-B021-2A72A0828375}" srcOrd="1" destOrd="0" presId="urn:microsoft.com/office/officeart/2008/layout/BendingPictureCaptionList"/>
    <dgm:cxn modelId="{C01A63B3-9866-407E-BA74-7BB614FFFBC5}" type="presParOf" srcId="{95F513A2-4014-4763-8C5A-B20FCE8561D1}" destId="{02179E04-17B6-4AAE-8ED8-83BB5E96A5D4}" srcOrd="3" destOrd="0" presId="urn:microsoft.com/office/officeart/2008/layout/BendingPictureCaptionList"/>
    <dgm:cxn modelId="{C8B8FA77-761E-4EED-ADCD-C689501D189A}" type="presParOf" srcId="{95F513A2-4014-4763-8C5A-B20FCE8561D1}" destId="{00C0D204-81B7-452F-AEC7-B5F949205E09}" srcOrd="4" destOrd="0" presId="urn:microsoft.com/office/officeart/2008/layout/BendingPictureCaptionList"/>
    <dgm:cxn modelId="{53064BE2-FC0E-468E-85AB-4355F07CDF68}" type="presParOf" srcId="{00C0D204-81B7-452F-AEC7-B5F949205E09}" destId="{A7288FBA-2FB6-4170-9888-603365897FF2}" srcOrd="0" destOrd="0" presId="urn:microsoft.com/office/officeart/2008/layout/BendingPictureCaptionList"/>
    <dgm:cxn modelId="{26DD09FC-6F87-472B-9ECA-53BED5646D9B}" type="presParOf" srcId="{00C0D204-81B7-452F-AEC7-B5F949205E09}" destId="{854DABD8-D98A-48DA-A5BD-4078B542E6DA}" srcOrd="1" destOrd="0" presId="urn:microsoft.com/office/officeart/2008/layout/BendingPictureCaptionList"/>
    <dgm:cxn modelId="{40BD85FB-9694-410B-90C1-D2E5943A39E3}" type="presParOf" srcId="{95F513A2-4014-4763-8C5A-B20FCE8561D1}" destId="{62B497C7-BAAE-46AF-9171-7497BE07C372}" srcOrd="5" destOrd="0" presId="urn:microsoft.com/office/officeart/2008/layout/BendingPictureCaptionList"/>
    <dgm:cxn modelId="{334A6E8B-3E13-47CE-967D-947DE9D5D1C8}" type="presParOf" srcId="{95F513A2-4014-4763-8C5A-B20FCE8561D1}" destId="{B9576B2D-7B59-42CE-AB93-75D43F833256}" srcOrd="6" destOrd="0" presId="urn:microsoft.com/office/officeart/2008/layout/BendingPictureCaptionList"/>
    <dgm:cxn modelId="{E1F162DD-BCCC-431D-84FA-81E83381825A}" type="presParOf" srcId="{B9576B2D-7B59-42CE-AB93-75D43F833256}" destId="{0B3C40AC-39CF-47C6-8249-F7D5D2C0F42E}" srcOrd="0" destOrd="0" presId="urn:microsoft.com/office/officeart/2008/layout/BendingPictureCaptionList"/>
    <dgm:cxn modelId="{E480EA71-0524-49BB-B688-C282671246C9}" type="presParOf" srcId="{B9576B2D-7B59-42CE-AB93-75D43F833256}" destId="{2C19F741-F66B-4F38-A8FC-A53E9CB36338}" srcOrd="1" destOrd="0" presId="urn:microsoft.com/office/officeart/2008/layout/BendingPictureCaptionList"/>
    <dgm:cxn modelId="{CE7E8331-C0E7-4E30-8584-2305FB835A61}" type="presParOf" srcId="{95F513A2-4014-4763-8C5A-B20FCE8561D1}" destId="{65C0E60E-184F-479F-9D5F-94AF66A00682}" srcOrd="7" destOrd="0" presId="urn:microsoft.com/office/officeart/2008/layout/BendingPictureCaptionList"/>
    <dgm:cxn modelId="{3C88D86D-7C1C-4EB7-8DA0-19837213C35F}" type="presParOf" srcId="{95F513A2-4014-4763-8C5A-B20FCE8561D1}" destId="{1856C140-452B-4AB8-B2C8-1AECA3457E3C}" srcOrd="8" destOrd="0" presId="urn:microsoft.com/office/officeart/2008/layout/BendingPictureCaptionList"/>
    <dgm:cxn modelId="{77FED9B4-CB18-476B-BA1A-3451CEDD0FD0}" type="presParOf" srcId="{1856C140-452B-4AB8-B2C8-1AECA3457E3C}" destId="{60D65696-AD6B-4F66-8709-E211BC1EAABD}" srcOrd="0" destOrd="0" presId="urn:microsoft.com/office/officeart/2008/layout/BendingPictureCaptionList"/>
    <dgm:cxn modelId="{E0AD6989-D39A-49C8-A6F5-32391FB3AD70}" type="presParOf" srcId="{1856C140-452B-4AB8-B2C8-1AECA3457E3C}" destId="{1A5EFA70-23F5-421C-822E-292D7E8B6FD6}" srcOrd="1" destOrd="0" presId="urn:microsoft.com/office/officeart/2008/layout/BendingPictureCa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4450" y="0"/>
            <a:ext cx="2949575" cy="496888"/>
          </a:xfrm>
          <a:prstGeom prst="rect">
            <a:avLst/>
          </a:prstGeom>
        </p:spPr>
        <p:txBody>
          <a:bodyPr vert="horz" lIns="91440" tIns="45720" rIns="91440" bIns="45720" rtlCol="0"/>
          <a:lstStyle>
            <a:lvl1pPr algn="r">
              <a:defRPr sz="1200"/>
            </a:lvl1pPr>
          </a:lstStyle>
          <a:p>
            <a:fld id="{1494E6A1-A4B3-4C14-82B9-6E8F01C355FD}" type="datetimeFigureOut">
              <a:rPr kumimoji="1" lang="ja-JP" altLang="en-US" smtClean="0"/>
              <a:t>2013/4/1</a:t>
            </a:fld>
            <a:endParaRPr kumimoji="1" lang="ja-JP" altLang="en-US"/>
          </a:p>
        </p:txBody>
      </p:sp>
      <p:sp>
        <p:nvSpPr>
          <p:cNvPr id="4" name="フッター プレースホルダー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4450" y="9440863"/>
            <a:ext cx="2949575" cy="496887"/>
          </a:xfrm>
          <a:prstGeom prst="rect">
            <a:avLst/>
          </a:prstGeom>
        </p:spPr>
        <p:txBody>
          <a:bodyPr vert="horz" lIns="91440" tIns="45720" rIns="91440" bIns="45720" rtlCol="0" anchor="b"/>
          <a:lstStyle>
            <a:lvl1pPr algn="r">
              <a:defRPr sz="1200"/>
            </a:lvl1pPr>
          </a:lstStyle>
          <a:p>
            <a:fld id="{94C6EB8A-1828-4702-B7E4-F473A88A481E}" type="slidenum">
              <a:rPr kumimoji="1" lang="ja-JP" altLang="en-US" smtClean="0"/>
              <a:t>‹#›</a:t>
            </a:fld>
            <a:endParaRPr kumimoji="1" lang="ja-JP" altLang="en-US"/>
          </a:p>
        </p:txBody>
      </p:sp>
    </p:spTree>
    <p:extLst>
      <p:ext uri="{BB962C8B-B14F-4D97-AF65-F5344CB8AC3E}">
        <p14:creationId xmlns:p14="http://schemas.microsoft.com/office/powerpoint/2010/main" val="24171135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4450" y="0"/>
            <a:ext cx="2949575" cy="498475"/>
          </a:xfrm>
          <a:prstGeom prst="rect">
            <a:avLst/>
          </a:prstGeom>
        </p:spPr>
        <p:txBody>
          <a:bodyPr vert="horz" lIns="91440" tIns="45720" rIns="91440" bIns="45720" rtlCol="0"/>
          <a:lstStyle>
            <a:lvl1pPr algn="r">
              <a:defRPr sz="1200"/>
            </a:lvl1pPr>
          </a:lstStyle>
          <a:p>
            <a:fld id="{E9EE9058-0730-43BC-95AE-545CC4D0CC0F}" type="datetimeFigureOut">
              <a:rPr kumimoji="1" lang="ja-JP" altLang="en-US" smtClean="0"/>
              <a:t>2013/4/1</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1987"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3537" cy="39131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4450" y="9440863"/>
            <a:ext cx="2949575" cy="498475"/>
          </a:xfrm>
          <a:prstGeom prst="rect">
            <a:avLst/>
          </a:prstGeom>
        </p:spPr>
        <p:txBody>
          <a:bodyPr vert="horz" lIns="91440" tIns="45720" rIns="91440" bIns="45720" rtlCol="0" anchor="b"/>
          <a:lstStyle>
            <a:lvl1pPr algn="r">
              <a:defRPr sz="1200"/>
            </a:lvl1pPr>
          </a:lstStyle>
          <a:p>
            <a:fld id="{87D34B3A-4986-4E5B-923C-7508EA98D7C4}" type="slidenum">
              <a:rPr kumimoji="1" lang="ja-JP" altLang="en-US" smtClean="0"/>
              <a:t>‹#›</a:t>
            </a:fld>
            <a:endParaRPr kumimoji="1" lang="ja-JP" altLang="en-US"/>
          </a:p>
        </p:txBody>
      </p:sp>
    </p:spTree>
    <p:extLst>
      <p:ext uri="{BB962C8B-B14F-4D97-AF65-F5344CB8AC3E}">
        <p14:creationId xmlns:p14="http://schemas.microsoft.com/office/powerpoint/2010/main" val="16010956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・施設の目玉となる露天風呂の温泉は、「三石の湯」と呼ばれ、大正時代から続く天然温泉の湯を使っています。</a:t>
            </a:r>
            <a:endParaRPr kumimoji="1" lang="en-US" altLang="ja-JP" dirty="0" smtClean="0"/>
          </a:p>
          <a:p>
            <a:r>
              <a:rPr kumimoji="1" lang="ja-JP" altLang="en-US" dirty="0" smtClean="0"/>
              <a:t>・日ごろの疲れを癒し、リフレッシュするなら、</a:t>
            </a:r>
            <a:r>
              <a:rPr kumimoji="1" lang="en-US" altLang="ja-JP" dirty="0" smtClean="0"/>
              <a:t>SPA</a:t>
            </a:r>
            <a:r>
              <a:rPr kumimoji="1" lang="ja-JP" altLang="en-US" dirty="0" smtClean="0"/>
              <a:t>ゾーンがおすすめです。遠くに見える広大な海を眺めながら効果的に</a:t>
            </a:r>
            <a:r>
              <a:rPr kumimoji="1" lang="ja-JP" altLang="en-US" smtClean="0"/>
              <a:t>疲労回復できます。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2</a:t>
            </a:fld>
            <a:endParaRPr kumimoji="1" lang="ja-JP" altLang="en-US"/>
          </a:p>
        </p:txBody>
      </p:sp>
    </p:spTree>
    <p:extLst>
      <p:ext uri="{BB962C8B-B14F-4D97-AF65-F5344CB8AC3E}">
        <p14:creationId xmlns:p14="http://schemas.microsoft.com/office/powerpoint/2010/main" val="230781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・日本料理「白雲」では、今年</a:t>
            </a:r>
            <a:r>
              <a:rPr kumimoji="1" lang="en-US" altLang="ja-JP" dirty="0" smtClean="0"/>
              <a:t>4</a:t>
            </a:r>
            <a:r>
              <a:rPr kumimoji="1" lang="ja-JP" altLang="en-US" dirty="0" smtClean="0"/>
              <a:t>月からアンデルセンホテルの元料理長、山上信也氏をメインシェフにお迎えました。新鮮な食材と彩り鮮やかな季節の移ろいをお楽しみいただける和食懐石をご提供します。</a:t>
            </a:r>
            <a:endParaRPr kumimoji="1" lang="ja-JP" altLang="en-US" dirty="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3</a:t>
            </a:fld>
            <a:endParaRPr kumimoji="1" lang="ja-JP" altLang="en-US"/>
          </a:p>
        </p:txBody>
      </p:sp>
    </p:spTree>
    <p:extLst>
      <p:ext uri="{BB962C8B-B14F-4D97-AF65-F5344CB8AC3E}">
        <p14:creationId xmlns:p14="http://schemas.microsoft.com/office/powerpoint/2010/main" val="1921837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観光スポットの詳細については、説明を橋本さんに引き継ぐ。</a:t>
            </a:r>
            <a:endParaRPr kumimoji="1" lang="ja-JP" altLang="en-US" dirty="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5</a:t>
            </a:fld>
            <a:endParaRPr kumimoji="1" lang="ja-JP" altLang="en-US"/>
          </a:p>
        </p:txBody>
      </p:sp>
    </p:spTree>
    <p:extLst>
      <p:ext uri="{BB962C8B-B14F-4D97-AF65-F5344CB8AC3E}">
        <p14:creationId xmlns:p14="http://schemas.microsoft.com/office/powerpoint/2010/main" val="1287369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29035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23574172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42069595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p>
        </p:txBody>
      </p:sp>
    </p:spTree>
    <p:extLst>
      <p:ext uri="{BB962C8B-B14F-4D97-AF65-F5344CB8AC3E}">
        <p14:creationId xmlns:p14="http://schemas.microsoft.com/office/powerpoint/2010/main" val="19669435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61151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22960" y="1845735"/>
            <a:ext cx="3703320" cy="402335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74CBEAF9-9E58-4CC8-A6FF-6DD8A58DEEA4}" type="datetimeFigureOut">
              <a:rPr lang="en-US" smtClean="0"/>
              <a:pPr/>
              <a:t>4/1/2013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5212724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22960" y="2582335"/>
            <a:ext cx="3703320" cy="32867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63440" y="2582334"/>
            <a:ext cx="3703320" cy="32867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74CBEAF9-9E58-4CC8-A6FF-6DD8A58DEEA4}" type="datetimeFigureOut">
              <a:rPr lang="en-US" smtClean="0"/>
              <a:pPr/>
              <a:t>4/1/2013</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CA15C064-DD44-4CAC-873E-2D1F54821676}" type="slidenum">
              <a:rPr kumimoji="0" lang="en-US" smtClean="0"/>
              <a:pPr/>
              <a:t>‹#›</a:t>
            </a:fld>
            <a:endParaRPr kumimoji="0" lang="en-US" dirty="0"/>
          </a:p>
        </p:txBody>
      </p:sp>
    </p:spTree>
    <p:extLst>
      <p:ext uri="{BB962C8B-B14F-4D97-AF65-F5344CB8AC3E}">
        <p14:creationId xmlns:p14="http://schemas.microsoft.com/office/powerpoint/2010/main" val="21367487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74CBEAF9-9E58-4CC8-A6FF-6DD8A58DEEA4}" type="datetimeFigureOut">
              <a:rPr lang="en-US" smtClean="0"/>
              <a:pPr/>
              <a:t>4/1/2013</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22443519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4CBEAF9-9E58-4CC8-A6FF-6DD8A58DEEA4}" type="datetimeFigureOut">
              <a:rPr lang="en-US" smtClean="0"/>
              <a:pPr/>
              <a:t>4/1/2013</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0" lang="en-US"/>
          </a:p>
        </p:txBody>
      </p:sp>
      <p:sp>
        <p:nvSpPr>
          <p:cNvPr id="9" name="Slide Number Placeholder 8"/>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41554897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pPr algn="r" eaLnBrk="1" latinLnBrk="0" hangingPunct="1"/>
            <a:endParaRPr kumimoji="0"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24488128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4CBEAF9-9E58-4CC8-A6FF-6DD8A58DEEA4}" type="datetimeFigureOut">
              <a:rPr lang="en-US" smtClean="0"/>
              <a:pPr/>
              <a:t>4/1/2013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35219288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accent1">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9144001"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pPr algn="r" eaLnBrk="1" latinLnBrk="0" hangingPunct="1"/>
            <a:endParaRPr kumimoji="0" lang="en-US" dirty="0">
              <a:solidFill>
                <a:schemeClr val="accent1">
                  <a:shade val="75000"/>
                </a:schemeClr>
              </a:solidFill>
            </a:endParaRPr>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A15C064-DD44-4CAC-873E-2D1F54821676}" type="slidenum">
              <a:rPr kumimoji="0" lang="en-US" smtClean="0"/>
              <a:pPr/>
              <a:t>‹#›</a:t>
            </a:fld>
            <a:endParaRPr kumimoji="0" lang="en-US" dirty="0">
              <a:solidFill>
                <a:schemeClr val="accent1">
                  <a:shade val="75000"/>
                </a:schemeClr>
              </a:solidFill>
            </a:endParaRPr>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0734043"/>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info@xx.xx" TargetMode="External"/><Relationship Id="rId2" Type="http://schemas.openxmlformats.org/officeDocument/2006/relationships/hyperlink" Target="http://www.spa-fom.x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041400"/>
            <a:ext cx="7632848" cy="2387600"/>
          </a:xfrm>
        </p:spPr>
        <p:txBody>
          <a:bodyPr>
            <a:normAutofit/>
          </a:bodyPr>
          <a:lstStyle/>
          <a:p>
            <a:r>
              <a:rPr lang="ja-JP" altLang="en-US" sz="3600" dirty="0" smtClean="0"/>
              <a:t>オープン</a:t>
            </a:r>
            <a:r>
              <a:rPr lang="en-US" altLang="ja-JP" sz="3600" dirty="0" smtClean="0"/>
              <a:t>3</a:t>
            </a:r>
            <a:r>
              <a:rPr lang="ja-JP" altLang="en-US" sz="3600" dirty="0" smtClean="0"/>
              <a:t>周年記念プランのご案内</a:t>
            </a:r>
            <a:endParaRPr kumimoji="1" lang="ja-JP" altLang="en-US" sz="3600" dirty="0"/>
          </a:p>
        </p:txBody>
      </p:sp>
      <p:sp>
        <p:nvSpPr>
          <p:cNvPr id="3" name="サブタイトル 2"/>
          <p:cNvSpPr>
            <a:spLocks noGrp="1"/>
          </p:cNvSpPr>
          <p:nvPr>
            <p:ph type="subTitle" idx="1"/>
          </p:nvPr>
        </p:nvSpPr>
        <p:spPr/>
        <p:txBody>
          <a:bodyPr>
            <a:normAutofit/>
          </a:bodyPr>
          <a:lstStyle/>
          <a:p>
            <a:r>
              <a:rPr kumimoji="1" lang="en-US" altLang="ja-JP" sz="2800" dirty="0" smtClean="0"/>
              <a:t>SPA</a:t>
            </a:r>
            <a:r>
              <a:rPr kumimoji="1" lang="ja-JP" altLang="en-US" sz="2800" dirty="0" smtClean="0"/>
              <a:t> </a:t>
            </a:r>
            <a:r>
              <a:rPr kumimoji="1" lang="en-US" altLang="ja-JP" sz="2800" dirty="0" smtClean="0"/>
              <a:t>&amp;</a:t>
            </a:r>
            <a:r>
              <a:rPr kumimoji="1" lang="ja-JP" altLang="en-US" sz="2800" dirty="0" smtClean="0"/>
              <a:t> </a:t>
            </a:r>
            <a:r>
              <a:rPr kumimoji="1" lang="en-US" altLang="ja-JP" sz="2800" dirty="0" smtClean="0"/>
              <a:t>RESORT FOM</a:t>
            </a:r>
            <a:endParaRPr kumimoji="1" lang="ja-JP" altLang="en-US" sz="2800"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latin typeface="+mn-lt"/>
              </a:rPr>
              <a:t>SPA</a:t>
            </a:r>
            <a:r>
              <a:rPr lang="ja-JP" altLang="en-US" dirty="0" smtClean="0">
                <a:latin typeface="+mn-lt"/>
              </a:rPr>
              <a:t> </a:t>
            </a:r>
            <a:r>
              <a:rPr lang="en-US" altLang="ja-JP" dirty="0" smtClean="0">
                <a:latin typeface="+mn-lt"/>
              </a:rPr>
              <a:t>&amp;</a:t>
            </a:r>
            <a:r>
              <a:rPr lang="ja-JP" altLang="en-US" dirty="0" smtClean="0">
                <a:latin typeface="+mn-lt"/>
              </a:rPr>
              <a:t> </a:t>
            </a:r>
            <a:r>
              <a:rPr lang="en-US" altLang="ja-JP" dirty="0" smtClean="0">
                <a:latin typeface="+mn-lt"/>
              </a:rPr>
              <a:t>RESORT FOM</a:t>
            </a:r>
            <a:r>
              <a:rPr lang="ja-JP" altLang="en-US" dirty="0" smtClean="0"/>
              <a:t>の魅力</a:t>
            </a:r>
            <a:endParaRPr lang="ja-JP" altLang="en-US" dirty="0"/>
          </a:p>
        </p:txBody>
      </p:sp>
      <p:sp>
        <p:nvSpPr>
          <p:cNvPr id="3" name="コンテンツ プレースホルダ 2"/>
          <p:cNvSpPr>
            <a:spLocks noGrp="1"/>
          </p:cNvSpPr>
          <p:nvPr>
            <p:ph idx="1"/>
          </p:nvPr>
        </p:nvSpPr>
        <p:spPr>
          <a:xfrm>
            <a:off x="627364" y="1997152"/>
            <a:ext cx="7886700" cy="3304056"/>
          </a:xfrm>
        </p:spPr>
        <p:txBody>
          <a:bodyPr>
            <a:normAutofit/>
          </a:bodyPr>
          <a:lstStyle/>
          <a:p>
            <a:r>
              <a:rPr lang="ja-JP" altLang="en-US" dirty="0" smtClean="0">
                <a:solidFill>
                  <a:schemeClr val="tx2">
                    <a:lumMod val="50000"/>
                  </a:schemeClr>
                </a:solidFill>
              </a:rPr>
              <a:t>海を望む好立地</a:t>
            </a:r>
            <a:endParaRPr lang="en-US" altLang="ja-JP" dirty="0" smtClean="0">
              <a:solidFill>
                <a:schemeClr val="tx2">
                  <a:lumMod val="50000"/>
                </a:schemeClr>
              </a:solidFill>
            </a:endParaRPr>
          </a:p>
          <a:p>
            <a:r>
              <a:rPr lang="ja-JP" altLang="en-US" dirty="0" smtClean="0">
                <a:solidFill>
                  <a:schemeClr val="tx2">
                    <a:lumMod val="50000"/>
                  </a:schemeClr>
                </a:solidFill>
              </a:rPr>
              <a:t>森の息吹に包まれた</a:t>
            </a:r>
            <a:r>
              <a:rPr lang="en-US" altLang="ja-JP" dirty="0" smtClean="0">
                <a:solidFill>
                  <a:schemeClr val="tx2">
                    <a:lumMod val="50000"/>
                  </a:schemeClr>
                </a:solidFill>
              </a:rPr>
              <a:t>SPA</a:t>
            </a:r>
            <a:r>
              <a:rPr lang="ja-JP" altLang="en-US" dirty="0" smtClean="0">
                <a:solidFill>
                  <a:schemeClr val="tx2">
                    <a:lumMod val="50000"/>
                  </a:schemeClr>
                </a:solidFill>
              </a:rPr>
              <a:t>ゾーン</a:t>
            </a:r>
          </a:p>
          <a:p>
            <a:r>
              <a:rPr lang="ja-JP" altLang="en-US" dirty="0" smtClean="0">
                <a:solidFill>
                  <a:schemeClr val="tx2">
                    <a:lumMod val="50000"/>
                  </a:schemeClr>
                </a:solidFill>
              </a:rPr>
              <a:t>源泉</a:t>
            </a:r>
            <a:r>
              <a:rPr lang="en-US" altLang="ja-JP" dirty="0" smtClean="0">
                <a:solidFill>
                  <a:schemeClr val="tx2">
                    <a:lumMod val="50000"/>
                  </a:schemeClr>
                </a:solidFill>
              </a:rPr>
              <a:t>24</a:t>
            </a:r>
            <a:r>
              <a:rPr lang="ja-JP" altLang="en-US" dirty="0" smtClean="0">
                <a:solidFill>
                  <a:schemeClr val="tx2">
                    <a:lumMod val="50000"/>
                  </a:schemeClr>
                </a:solidFill>
              </a:rPr>
              <a:t>時間かけ流し</a:t>
            </a:r>
            <a:endParaRPr lang="en-US" altLang="ja-JP" dirty="0" smtClean="0">
              <a:solidFill>
                <a:schemeClr val="tx2">
                  <a:lumMod val="50000"/>
                </a:schemeClr>
              </a:solidFill>
            </a:endParaRPr>
          </a:p>
          <a:p>
            <a:r>
              <a:rPr lang="ja-JP" altLang="en-US" dirty="0" smtClean="0">
                <a:solidFill>
                  <a:schemeClr val="tx2">
                    <a:lumMod val="50000"/>
                  </a:schemeClr>
                </a:solidFill>
              </a:rPr>
              <a:t>モダンと和が織り成す空間</a:t>
            </a:r>
          </a:p>
          <a:p>
            <a:r>
              <a:rPr lang="ja-JP" altLang="en-US" dirty="0" smtClean="0">
                <a:solidFill>
                  <a:schemeClr val="tx2">
                    <a:lumMod val="50000"/>
                  </a:schemeClr>
                </a:solidFill>
              </a:rPr>
              <a:t>素材への自信がみなぎる料理</a:t>
            </a:r>
            <a:endParaRPr lang="en-US" altLang="ja-JP" dirty="0" smtClean="0">
              <a:solidFill>
                <a:schemeClr val="tx2">
                  <a:lumMod val="50000"/>
                </a:schemeClr>
              </a:solidFill>
            </a:endParaRPr>
          </a:p>
        </p:txBody>
      </p:sp>
      <p:sp>
        <p:nvSpPr>
          <p:cNvPr id="4" name="正方形/長方形 3"/>
          <p:cNvSpPr/>
          <p:nvPr/>
        </p:nvSpPr>
        <p:spPr>
          <a:xfrm>
            <a:off x="1835696" y="5301208"/>
            <a:ext cx="6114174" cy="830997"/>
          </a:xfrm>
          <a:prstGeom prst="rect">
            <a:avLst/>
          </a:prstGeom>
          <a:noFill/>
        </p:spPr>
        <p:txBody>
          <a:bodyPr wrap="none" lIns="91440" tIns="45720" rIns="91440" bIns="45720">
            <a:spAutoFit/>
          </a:bodyPr>
          <a:lstStyle/>
          <a:p>
            <a:pPr algn="ctr"/>
            <a:r>
              <a:rPr lang="ja-JP" alt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ひとつ上の贅沢な空間</a:t>
            </a:r>
            <a:endParaRPr lang="ja-JP" altLang="en-US"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施設ご紹介</a:t>
            </a:r>
            <a:endParaRPr kumimoji="1" lang="ja-JP" altLang="en-US" dirty="0"/>
          </a:p>
        </p:txBody>
      </p:sp>
      <p:graphicFrame>
        <p:nvGraphicFramePr>
          <p:cNvPr id="2" name="コンテンツ プレースホルダー 1"/>
          <p:cNvGraphicFramePr>
            <a:graphicFrameLocks noGrp="1"/>
          </p:cNvGraphicFramePr>
          <p:nvPr>
            <p:ph sz="half" idx="1"/>
            <p:extLst>
              <p:ext uri="{D42A27DB-BD31-4B8C-83A1-F6EECF244321}">
                <p14:modId xmlns:p14="http://schemas.microsoft.com/office/powerpoint/2010/main" val="2979930188"/>
              </p:ext>
            </p:extLst>
          </p:nvPr>
        </p:nvGraphicFramePr>
        <p:xfrm>
          <a:off x="396681" y="2132856"/>
          <a:ext cx="4175319" cy="3447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コンテンツ プレースホルダ 6" descr="RIMG0359.JPG"/>
          <p:cNvPicPr>
            <a:picLocks noGrp="1" noChangeAspect="1"/>
          </p:cNvPicPr>
          <p:nvPr>
            <p:ph sz="half" idx="2"/>
          </p:nvPr>
        </p:nvPicPr>
        <p:blipFill>
          <a:blip r:embed="rId8" cstate="print"/>
          <a:stretch>
            <a:fillRect/>
          </a:stretch>
        </p:blipFill>
        <p:spPr>
          <a:xfrm>
            <a:off x="4664075" y="2623019"/>
            <a:ext cx="3702050" cy="2469213"/>
          </a:xfr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3</a:t>
            </a:r>
            <a:r>
              <a:rPr kumimoji="1" lang="ja-JP" altLang="en-US" dirty="0" smtClean="0"/>
              <a:t>周年記念プラン</a:t>
            </a:r>
            <a:endParaRPr kumimoji="1" lang="ja-JP" altLang="en-US" dirty="0"/>
          </a:p>
        </p:txBody>
      </p:sp>
      <p:graphicFrame>
        <p:nvGraphicFramePr>
          <p:cNvPr id="7" name="コンテンツ プレースホルダ 6"/>
          <p:cNvGraphicFramePr>
            <a:graphicFrameLocks noGrp="1"/>
          </p:cNvGraphicFramePr>
          <p:nvPr>
            <p:ph idx="1"/>
            <p:extLst>
              <p:ext uri="{D42A27DB-BD31-4B8C-83A1-F6EECF244321}">
                <p14:modId xmlns:p14="http://schemas.microsoft.com/office/powerpoint/2010/main" val="3506491164"/>
              </p:ext>
            </p:extLst>
          </p:nvPr>
        </p:nvGraphicFramePr>
        <p:xfrm>
          <a:off x="378446" y="2204864"/>
          <a:ext cx="8136904" cy="3804172"/>
        </p:xfrm>
        <a:graphic>
          <a:graphicData uri="http://schemas.openxmlformats.org/drawingml/2006/table">
            <a:tbl>
              <a:tblPr firstCol="1" bandRow="1">
                <a:tableStyleId>{5DA37D80-6434-44D0-A028-1B22A696006F}</a:tableStyleId>
              </a:tblPr>
              <a:tblGrid>
                <a:gridCol w="2391099"/>
                <a:gridCol w="5745805"/>
              </a:tblGrid>
              <a:tr h="540404">
                <a:tc>
                  <a:txBody>
                    <a:bodyPr/>
                    <a:lstStyle/>
                    <a:p>
                      <a:r>
                        <a:rPr kumimoji="1" lang="ja-JP" altLang="en-US" sz="1600" dirty="0" smtClean="0"/>
                        <a:t>期間</a:t>
                      </a:r>
                      <a:endParaRPr kumimoji="1" lang="ja-JP" altLang="en-US" sz="1600" dirty="0">
                        <a:solidFill>
                          <a:schemeClr val="tx2"/>
                        </a:solidFill>
                      </a:endParaRPr>
                    </a:p>
                  </a:txBody>
                  <a:tcPr marL="77988" marR="77988"/>
                </a:tc>
                <a:tc>
                  <a:txBody>
                    <a:bodyPr/>
                    <a:lstStyle/>
                    <a:p>
                      <a:r>
                        <a:rPr kumimoji="1" lang="en-US" altLang="ja-JP" sz="1600" dirty="0" smtClean="0"/>
                        <a:t>2013</a:t>
                      </a:r>
                      <a:r>
                        <a:rPr kumimoji="1" lang="ja-JP" altLang="en-US" sz="1600" dirty="0" smtClean="0"/>
                        <a:t>年</a:t>
                      </a:r>
                      <a:r>
                        <a:rPr kumimoji="1" lang="en-US" altLang="ja-JP" sz="1600" dirty="0" smtClean="0"/>
                        <a:t>5</a:t>
                      </a:r>
                      <a:r>
                        <a:rPr kumimoji="1" lang="ja-JP" altLang="en-US" sz="1600" dirty="0" smtClean="0"/>
                        <a:t>月</a:t>
                      </a:r>
                      <a:r>
                        <a:rPr kumimoji="1" lang="en-US" altLang="ja-JP" sz="1600" smtClean="0"/>
                        <a:t>12</a:t>
                      </a:r>
                      <a:r>
                        <a:rPr kumimoji="1" lang="ja-JP" altLang="en-US" sz="1600" smtClean="0"/>
                        <a:t>日</a:t>
                      </a:r>
                      <a:r>
                        <a:rPr kumimoji="1" lang="ja-JP" altLang="en-US" sz="1600" dirty="0" smtClean="0"/>
                        <a:t>～</a:t>
                      </a:r>
                      <a:r>
                        <a:rPr kumimoji="1" lang="en-US" altLang="ja-JP" sz="1600" dirty="0" smtClean="0"/>
                        <a:t>2013</a:t>
                      </a:r>
                      <a:r>
                        <a:rPr kumimoji="1" lang="ja-JP" altLang="en-US" sz="1600" dirty="0" smtClean="0"/>
                        <a:t>年</a:t>
                      </a:r>
                      <a:r>
                        <a:rPr kumimoji="1" lang="en-US" altLang="ja-JP" sz="1600" dirty="0" smtClean="0"/>
                        <a:t>6</a:t>
                      </a:r>
                      <a:r>
                        <a:rPr kumimoji="1" lang="ja-JP" altLang="en-US" sz="1600" dirty="0" smtClean="0"/>
                        <a:t>月</a:t>
                      </a:r>
                      <a:r>
                        <a:rPr kumimoji="1" lang="en-US" altLang="ja-JP" sz="1600" dirty="0" smtClean="0"/>
                        <a:t>30</a:t>
                      </a:r>
                      <a:r>
                        <a:rPr kumimoji="1" lang="ja-JP" altLang="en-US" sz="1600" dirty="0" smtClean="0"/>
                        <a:t>日</a:t>
                      </a:r>
                      <a:endParaRPr kumimoji="1" lang="en-US" altLang="ja-JP" sz="1600" dirty="0" smtClean="0"/>
                    </a:p>
                    <a:p>
                      <a:r>
                        <a:rPr kumimoji="1" lang="en-US" altLang="ja-JP" sz="1600" dirty="0" smtClean="0"/>
                        <a:t>※</a:t>
                      </a:r>
                      <a:r>
                        <a:rPr kumimoji="1" lang="ja-JP" altLang="en-US" sz="1600" dirty="0" smtClean="0"/>
                        <a:t>土曜日・祝前日を除く</a:t>
                      </a:r>
                      <a:endParaRPr kumimoji="1" lang="ja-JP" altLang="en-US" sz="1600" dirty="0">
                        <a:solidFill>
                          <a:schemeClr val="tx2"/>
                        </a:solidFill>
                      </a:endParaRPr>
                    </a:p>
                  </a:txBody>
                  <a:tcPr marL="77988" marR="77988"/>
                </a:tc>
              </a:tr>
              <a:tr h="1678095">
                <a:tc>
                  <a:txBody>
                    <a:bodyPr/>
                    <a:lstStyle/>
                    <a:p>
                      <a:r>
                        <a:rPr kumimoji="1" lang="ja-JP" altLang="en-US" sz="1600" dirty="0" smtClean="0"/>
                        <a:t>料金</a:t>
                      </a:r>
                      <a:endParaRPr kumimoji="1" lang="ja-JP" altLang="en-US" sz="1600" dirty="0">
                        <a:solidFill>
                          <a:schemeClr val="tx2"/>
                        </a:solidFill>
                      </a:endParaRPr>
                    </a:p>
                  </a:txBody>
                  <a:tcPr marL="77988" marR="77988"/>
                </a:tc>
                <a:tc>
                  <a:txBody>
                    <a:bodyPr/>
                    <a:lstStyle/>
                    <a:p>
                      <a:r>
                        <a:rPr kumimoji="1" lang="en-US" altLang="ja-JP" sz="1600" dirty="0" smtClean="0"/>
                        <a:t>1</a:t>
                      </a:r>
                      <a:r>
                        <a:rPr kumimoji="1" lang="ja-JP" altLang="en-US" sz="1600" dirty="0" smtClean="0"/>
                        <a:t>泊</a:t>
                      </a:r>
                      <a:r>
                        <a:rPr kumimoji="1" lang="en-US" altLang="ja-JP" sz="1600" dirty="0" smtClean="0"/>
                        <a:t>2</a:t>
                      </a:r>
                      <a:r>
                        <a:rPr kumimoji="1" lang="ja-JP" altLang="en-US" sz="1600" dirty="0" smtClean="0"/>
                        <a:t>食付 </a:t>
                      </a:r>
                      <a:r>
                        <a:rPr kumimoji="1" lang="en-US" altLang="ja-JP" sz="1600" dirty="0" smtClean="0"/>
                        <a:t>1</a:t>
                      </a:r>
                      <a:r>
                        <a:rPr kumimoji="1" lang="ja-JP" altLang="en-US" sz="1600" dirty="0" smtClean="0"/>
                        <a:t>名様（税・サ込）</a:t>
                      </a:r>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r>
                        <a:rPr kumimoji="1" lang="en-US" altLang="ja-JP" sz="1600" dirty="0" smtClean="0"/>
                        <a:t>※</a:t>
                      </a:r>
                      <a:r>
                        <a:rPr kumimoji="1" lang="ja-JP" altLang="en-US" sz="1600" dirty="0" smtClean="0"/>
                        <a:t>延泊でご利用の際はお問い合わせください。</a:t>
                      </a:r>
                      <a:endParaRPr kumimoji="1" lang="ja-JP" altLang="en-US" sz="1600" dirty="0">
                        <a:solidFill>
                          <a:schemeClr val="tx2"/>
                        </a:solidFill>
                      </a:endParaRPr>
                    </a:p>
                  </a:txBody>
                  <a:tcPr marL="77988" marR="77988"/>
                </a:tc>
              </a:tr>
              <a:tr h="312865">
                <a:tc>
                  <a:txBody>
                    <a:bodyPr/>
                    <a:lstStyle/>
                    <a:p>
                      <a:r>
                        <a:rPr kumimoji="1" lang="ja-JP" altLang="en-US" sz="1600" dirty="0" smtClean="0"/>
                        <a:t>チェックイン</a:t>
                      </a:r>
                      <a:endParaRPr kumimoji="1" lang="ja-JP" altLang="en-US" sz="1600" dirty="0">
                        <a:solidFill>
                          <a:schemeClr val="tx2"/>
                        </a:solidFill>
                      </a:endParaRPr>
                    </a:p>
                  </a:txBody>
                  <a:tcPr marL="77988" marR="77988"/>
                </a:tc>
                <a:tc>
                  <a:txBody>
                    <a:bodyPr/>
                    <a:lstStyle/>
                    <a:p>
                      <a:r>
                        <a:rPr kumimoji="1" lang="en-US" altLang="ja-JP" sz="1600" dirty="0" smtClean="0"/>
                        <a:t>15</a:t>
                      </a:r>
                      <a:r>
                        <a:rPr kumimoji="1" lang="ja-JP" altLang="en-US" sz="1600" dirty="0" smtClean="0"/>
                        <a:t>：</a:t>
                      </a:r>
                      <a:r>
                        <a:rPr kumimoji="1" lang="en-US" altLang="ja-JP" sz="1600" dirty="0" smtClean="0"/>
                        <a:t>00</a:t>
                      </a:r>
                      <a:endParaRPr kumimoji="1" lang="ja-JP" altLang="en-US" sz="1600" dirty="0">
                        <a:solidFill>
                          <a:schemeClr val="tx2"/>
                        </a:solidFill>
                      </a:endParaRPr>
                    </a:p>
                  </a:txBody>
                  <a:tcPr marL="77988" marR="77988"/>
                </a:tc>
              </a:tr>
              <a:tr h="312865">
                <a:tc>
                  <a:txBody>
                    <a:bodyPr/>
                    <a:lstStyle/>
                    <a:p>
                      <a:r>
                        <a:rPr kumimoji="1" lang="ja-JP" altLang="en-US" sz="1600" dirty="0" smtClean="0"/>
                        <a:t>チェックアウト</a:t>
                      </a:r>
                      <a:endParaRPr kumimoji="1" lang="ja-JP" altLang="en-US" sz="1600" dirty="0">
                        <a:solidFill>
                          <a:schemeClr val="tx2"/>
                        </a:solidFill>
                      </a:endParaRPr>
                    </a:p>
                  </a:txBody>
                  <a:tcPr marL="77988" marR="77988"/>
                </a:tc>
                <a:tc>
                  <a:txBody>
                    <a:bodyPr/>
                    <a:lstStyle/>
                    <a:p>
                      <a:r>
                        <a:rPr kumimoji="1" lang="en-US" altLang="ja-JP" sz="1600" dirty="0" smtClean="0"/>
                        <a:t>10</a:t>
                      </a:r>
                      <a:r>
                        <a:rPr kumimoji="1" lang="ja-JP" altLang="en-US" sz="1600" dirty="0" smtClean="0"/>
                        <a:t>：</a:t>
                      </a:r>
                      <a:r>
                        <a:rPr kumimoji="1" lang="en-US" altLang="ja-JP" sz="1600" dirty="0" smtClean="0"/>
                        <a:t>30</a:t>
                      </a:r>
                      <a:endParaRPr kumimoji="1" lang="ja-JP" altLang="en-US" sz="1600" dirty="0">
                        <a:solidFill>
                          <a:schemeClr val="tx2"/>
                        </a:solidFill>
                      </a:endParaRPr>
                    </a:p>
                  </a:txBody>
                  <a:tcPr marL="77988" marR="77988"/>
                </a:tc>
              </a:tr>
              <a:tr h="756172">
                <a:tc>
                  <a:txBody>
                    <a:bodyPr/>
                    <a:lstStyle/>
                    <a:p>
                      <a:r>
                        <a:rPr kumimoji="1" lang="ja-JP" altLang="en-US" sz="1600" dirty="0" smtClean="0"/>
                        <a:t>特典</a:t>
                      </a:r>
                      <a:endParaRPr kumimoji="1" lang="ja-JP" altLang="en-US" sz="1600" dirty="0">
                        <a:solidFill>
                          <a:schemeClr val="tx2"/>
                        </a:solidFill>
                      </a:endParaRPr>
                    </a:p>
                  </a:txBody>
                  <a:tcPr marL="77988" marR="77988"/>
                </a:tc>
                <a:tc>
                  <a:txBody>
                    <a:bodyPr/>
                    <a:lstStyle/>
                    <a:p>
                      <a:pPr algn="l">
                        <a:buFont typeface="Arial" pitchFamily="34" charset="0"/>
                        <a:buChar char="•"/>
                      </a:pPr>
                      <a:r>
                        <a:rPr kumimoji="1" lang="ja-JP" altLang="en-US" sz="1600" dirty="0" smtClean="0"/>
                        <a:t>岩盤浴無料チケットを進呈</a:t>
                      </a:r>
                      <a:endParaRPr kumimoji="1" lang="en-US" altLang="ja-JP" sz="1600" dirty="0" smtClean="0"/>
                    </a:p>
                    <a:p>
                      <a:pPr>
                        <a:buFont typeface="Arial" pitchFamily="34" charset="0"/>
                        <a:buChar char="•"/>
                      </a:pPr>
                      <a:r>
                        <a:rPr kumimoji="1" lang="ja-JP" altLang="en-US" sz="1600" dirty="0" smtClean="0"/>
                        <a:t>チェックアウト</a:t>
                      </a:r>
                      <a:r>
                        <a:rPr kumimoji="1" lang="en-US" altLang="ja-JP" sz="1600" dirty="0" smtClean="0"/>
                        <a:t>12</a:t>
                      </a:r>
                      <a:r>
                        <a:rPr kumimoji="1" lang="ja-JP" altLang="en-US" sz="1600" dirty="0" smtClean="0"/>
                        <a:t>：</a:t>
                      </a:r>
                      <a:r>
                        <a:rPr kumimoji="1" lang="en-US" altLang="ja-JP" sz="1600" dirty="0" smtClean="0"/>
                        <a:t>00</a:t>
                      </a:r>
                      <a:r>
                        <a:rPr kumimoji="1" lang="ja-JP" altLang="en-US" sz="1600" dirty="0" smtClean="0"/>
                        <a:t>に延長</a:t>
                      </a:r>
                      <a:endParaRPr kumimoji="1" lang="en-US" altLang="ja-JP" sz="1600" dirty="0" smtClean="0">
                        <a:solidFill>
                          <a:schemeClr val="tx2"/>
                        </a:solidFill>
                      </a:endParaRPr>
                    </a:p>
                  </a:txBody>
                  <a:tcPr marL="77988" marR="77988" anchor="ctr"/>
                </a:tc>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1443413549"/>
              </p:ext>
            </p:extLst>
          </p:nvPr>
        </p:nvGraphicFramePr>
        <p:xfrm>
          <a:off x="2987823" y="3212976"/>
          <a:ext cx="4608513" cy="914400"/>
        </p:xfrm>
        <a:graphic>
          <a:graphicData uri="http://schemas.openxmlformats.org/drawingml/2006/table">
            <a:tbl>
              <a:tblPr firstRow="1" bandRow="1">
                <a:tableStyleId>{0E3FDE45-AF77-4B5C-9715-49D594BDF05E}</a:tableStyleId>
              </a:tblPr>
              <a:tblGrid>
                <a:gridCol w="1990233"/>
                <a:gridCol w="1271176"/>
                <a:gridCol w="1347104"/>
              </a:tblGrid>
              <a:tr h="256794">
                <a:tc>
                  <a:txBody>
                    <a:bodyPr/>
                    <a:lstStyle/>
                    <a:p>
                      <a:endParaRPr kumimoji="1" lang="ja-JP" altLang="en-US" sz="1400" dirty="0">
                        <a:solidFill>
                          <a:schemeClr val="tx2"/>
                        </a:solidFill>
                      </a:endParaRPr>
                    </a:p>
                  </a:txBody>
                  <a:tcPr anchor="ctr"/>
                </a:tc>
                <a:tc>
                  <a:txBody>
                    <a:bodyPr/>
                    <a:lstStyle/>
                    <a:p>
                      <a:pPr algn="ctr"/>
                      <a:r>
                        <a:rPr kumimoji="1" lang="ja-JP" altLang="en-US" sz="1400" dirty="0" smtClean="0"/>
                        <a:t>通常</a:t>
                      </a:r>
                      <a:endParaRPr kumimoji="1" lang="ja-JP" altLang="en-US" sz="1400" dirty="0">
                        <a:solidFill>
                          <a:schemeClr val="tx2"/>
                        </a:solidFill>
                      </a:endParaRPr>
                    </a:p>
                  </a:txBody>
                  <a:tcPr anchor="ctr"/>
                </a:tc>
                <a:tc>
                  <a:txBody>
                    <a:bodyPr/>
                    <a:lstStyle/>
                    <a:p>
                      <a:pPr algn="ctr"/>
                      <a:r>
                        <a:rPr kumimoji="1" lang="ja-JP" altLang="en-US" sz="1400" dirty="0" smtClean="0"/>
                        <a:t>プラン料金</a:t>
                      </a:r>
                      <a:endParaRPr kumimoji="1" lang="ja-JP" altLang="en-US" sz="1400" dirty="0">
                        <a:solidFill>
                          <a:schemeClr val="tx2"/>
                        </a:solidFill>
                      </a:endParaRPr>
                    </a:p>
                  </a:txBody>
                  <a:tcPr anchor="ctr"/>
                </a:tc>
              </a:tr>
              <a:tr h="256794">
                <a:tc>
                  <a:txBody>
                    <a:bodyPr/>
                    <a:lstStyle/>
                    <a:p>
                      <a:r>
                        <a:rPr kumimoji="1" lang="ja-JP" altLang="en-US" sz="1400" smtClean="0"/>
                        <a:t>リゾートルーム</a:t>
                      </a:r>
                      <a:endParaRPr kumimoji="1" lang="ja-JP" altLang="en-US" sz="1400" dirty="0">
                        <a:solidFill>
                          <a:schemeClr val="tx2"/>
                        </a:solidFill>
                      </a:endParaRPr>
                    </a:p>
                  </a:txBody>
                  <a:tcPr anchor="ctr"/>
                </a:tc>
                <a:tc>
                  <a:txBody>
                    <a:bodyPr/>
                    <a:lstStyle/>
                    <a:p>
                      <a:pPr algn="r"/>
                      <a:r>
                        <a:rPr kumimoji="1" lang="en-US" altLang="ja-JP" sz="1400" strike="sngStrike" dirty="0" smtClean="0"/>
                        <a:t>\20,000</a:t>
                      </a:r>
                      <a:endParaRPr kumimoji="1" lang="ja-JP" altLang="en-US" sz="1400" strike="sngStrike" dirty="0">
                        <a:solidFill>
                          <a:schemeClr val="tx2"/>
                        </a:solidFill>
                      </a:endParaRPr>
                    </a:p>
                  </a:txBody>
                  <a:tcPr anchor="ctr"/>
                </a:tc>
                <a:tc>
                  <a:txBody>
                    <a:bodyPr/>
                    <a:lstStyle/>
                    <a:p>
                      <a:pPr algn="r"/>
                      <a:r>
                        <a:rPr kumimoji="1" lang="en-US" altLang="ja-JP" sz="1400" dirty="0" smtClean="0"/>
                        <a:t>\15,000</a:t>
                      </a:r>
                      <a:endParaRPr kumimoji="1" lang="ja-JP" altLang="en-US" sz="1400" dirty="0">
                        <a:solidFill>
                          <a:schemeClr val="tx2"/>
                        </a:solidFill>
                      </a:endParaRPr>
                    </a:p>
                  </a:txBody>
                  <a:tcPr anchor="ctr"/>
                </a:tc>
              </a:tr>
              <a:tr h="256794">
                <a:tc>
                  <a:txBody>
                    <a:bodyPr/>
                    <a:lstStyle/>
                    <a:p>
                      <a:r>
                        <a:rPr kumimoji="1" lang="ja-JP" altLang="en-US" sz="1400" dirty="0" smtClean="0"/>
                        <a:t>専用露天風呂付き客室</a:t>
                      </a:r>
                      <a:endParaRPr kumimoji="1" lang="ja-JP" altLang="en-US" sz="1400" dirty="0">
                        <a:solidFill>
                          <a:schemeClr val="tx2"/>
                        </a:solidFill>
                      </a:endParaRPr>
                    </a:p>
                  </a:txBody>
                  <a:tcPr anchor="ctr"/>
                </a:tc>
                <a:tc>
                  <a:txBody>
                    <a:bodyPr/>
                    <a:lstStyle/>
                    <a:p>
                      <a:pPr algn="r"/>
                      <a:r>
                        <a:rPr kumimoji="1" lang="en-US" altLang="ja-JP" sz="1400" strike="sngStrike" dirty="0" smtClean="0"/>
                        <a:t>\25,000</a:t>
                      </a:r>
                      <a:endParaRPr kumimoji="1" lang="ja-JP" altLang="en-US" sz="1400" strike="sngStrike" dirty="0">
                        <a:solidFill>
                          <a:schemeClr val="tx2"/>
                        </a:solidFill>
                      </a:endParaRPr>
                    </a:p>
                  </a:txBody>
                  <a:tcPr anchor="ctr"/>
                </a:tc>
                <a:tc>
                  <a:txBody>
                    <a:bodyPr/>
                    <a:lstStyle/>
                    <a:p>
                      <a:pPr algn="r"/>
                      <a:r>
                        <a:rPr kumimoji="1" lang="en-US" altLang="ja-JP" sz="1400" dirty="0" smtClean="0"/>
                        <a:t>\20,000</a:t>
                      </a:r>
                      <a:endParaRPr kumimoji="1" lang="ja-JP" altLang="en-US" sz="1400" dirty="0">
                        <a:solidFill>
                          <a:schemeClr val="tx2"/>
                        </a:solidFill>
                      </a:endParaRPr>
                    </a:p>
                  </a:txBody>
                  <a:tcPr anchor="ctr"/>
                </a:tc>
              </a:tr>
            </a:tbl>
          </a:graphicData>
        </a:graphic>
      </p:graphicFrame>
      <p:sp>
        <p:nvSpPr>
          <p:cNvPr id="4" name="星 12 3"/>
          <p:cNvSpPr/>
          <p:nvPr/>
        </p:nvSpPr>
        <p:spPr>
          <a:xfrm>
            <a:off x="6012160" y="365126"/>
            <a:ext cx="2592288" cy="1224136"/>
          </a:xfrm>
          <a:prstGeom prst="star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期間限定！</a:t>
            </a:r>
            <a:endParaRPr kumimoji="1" lang="ja-JP" alt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dirty="0"/>
              <a:t>周辺の主</a:t>
            </a:r>
            <a:r>
              <a:rPr lang="ja-JP" altLang="en-US"/>
              <a:t>な</a:t>
            </a:r>
            <a:r>
              <a:rPr lang="ja-JP" altLang="en-US" smtClean="0"/>
              <a:t>観光スポット</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516700102"/>
              </p:ext>
            </p:extLst>
          </p:nvPr>
        </p:nvGraphicFramePr>
        <p:xfrm>
          <a:off x="822325" y="1846263"/>
          <a:ext cx="75438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866572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予約とお問い合わせ</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solidFill>
                  <a:schemeClr val="tx2">
                    <a:lumMod val="50000"/>
                  </a:schemeClr>
                </a:solidFill>
              </a:rPr>
              <a:t>ご宿泊のご予約は</a:t>
            </a:r>
            <a:endParaRPr kumimoji="1" lang="en-US" altLang="ja-JP" dirty="0" smtClean="0">
              <a:solidFill>
                <a:schemeClr val="tx2">
                  <a:lumMod val="50000"/>
                </a:schemeClr>
              </a:solidFill>
            </a:endParaRPr>
          </a:p>
          <a:p>
            <a:pPr>
              <a:buNone/>
            </a:pPr>
            <a:r>
              <a:rPr lang="ja-JP" altLang="en-US" dirty="0" smtClean="0">
                <a:solidFill>
                  <a:schemeClr val="tx2">
                    <a:lumMod val="50000"/>
                  </a:schemeClr>
                </a:solidFill>
              </a:rPr>
              <a:t>　　→</a:t>
            </a:r>
            <a:r>
              <a:rPr kumimoji="1" lang="en-US" altLang="ja-JP" dirty="0" smtClean="0">
                <a:solidFill>
                  <a:schemeClr val="tx2">
                    <a:lumMod val="50000"/>
                  </a:schemeClr>
                </a:solidFill>
                <a:hlinkClick r:id="rId2"/>
              </a:rPr>
              <a:t>SPA&amp;RESORT</a:t>
            </a:r>
            <a:r>
              <a:rPr kumimoji="1" lang="ja-JP" altLang="en-US" dirty="0" smtClean="0">
                <a:solidFill>
                  <a:schemeClr val="tx2">
                    <a:lumMod val="50000"/>
                  </a:schemeClr>
                </a:solidFill>
                <a:hlinkClick r:id="rId2"/>
              </a:rPr>
              <a:t> </a:t>
            </a:r>
            <a:r>
              <a:rPr kumimoji="1" lang="en-US" altLang="ja-JP" dirty="0" smtClean="0">
                <a:solidFill>
                  <a:schemeClr val="tx2">
                    <a:lumMod val="50000"/>
                  </a:schemeClr>
                </a:solidFill>
                <a:hlinkClick r:id="rId2"/>
              </a:rPr>
              <a:t>FOM</a:t>
            </a:r>
            <a:r>
              <a:rPr kumimoji="1" lang="ja-JP" altLang="en-US" dirty="0" smtClean="0">
                <a:solidFill>
                  <a:schemeClr val="tx2">
                    <a:lumMod val="50000"/>
                  </a:schemeClr>
                </a:solidFill>
                <a:hlinkClick r:id="rId2"/>
              </a:rPr>
              <a:t>ホームページ</a:t>
            </a:r>
            <a:r>
              <a:rPr kumimoji="1" lang="ja-JP" altLang="en-US" dirty="0" smtClean="0">
                <a:solidFill>
                  <a:schemeClr val="tx2">
                    <a:lumMod val="50000"/>
                  </a:schemeClr>
                </a:solidFill>
              </a:rPr>
              <a:t>へ</a:t>
            </a:r>
            <a:endParaRPr kumimoji="1" lang="en-US" altLang="ja-JP" dirty="0" smtClean="0">
              <a:solidFill>
                <a:schemeClr val="tx2">
                  <a:lumMod val="50000"/>
                </a:schemeClr>
              </a:solidFill>
            </a:endParaRPr>
          </a:p>
          <a:p>
            <a:r>
              <a:rPr lang="ja-JP" altLang="en-US" dirty="0" smtClean="0">
                <a:solidFill>
                  <a:schemeClr val="tx2">
                    <a:lumMod val="50000"/>
                  </a:schemeClr>
                </a:solidFill>
              </a:rPr>
              <a:t>その他のお問い合わせは</a:t>
            </a:r>
            <a:endParaRPr lang="en-US" altLang="ja-JP" dirty="0" smtClean="0">
              <a:solidFill>
                <a:schemeClr val="tx2">
                  <a:lumMod val="50000"/>
                </a:schemeClr>
              </a:solidFill>
            </a:endParaRPr>
          </a:p>
          <a:p>
            <a:pPr>
              <a:buNone/>
            </a:pPr>
            <a:r>
              <a:rPr kumimoji="1" lang="ja-JP" altLang="en-US" dirty="0" smtClean="0">
                <a:solidFill>
                  <a:schemeClr val="tx2">
                    <a:lumMod val="50000"/>
                  </a:schemeClr>
                </a:solidFill>
              </a:rPr>
              <a:t>　　→担当者宛に</a:t>
            </a:r>
            <a:r>
              <a:rPr kumimoji="1" lang="ja-JP" altLang="en-US" dirty="0" smtClean="0">
                <a:solidFill>
                  <a:schemeClr val="tx2">
                    <a:lumMod val="50000"/>
                  </a:schemeClr>
                </a:solidFill>
                <a:hlinkClick r:id="rId3"/>
              </a:rPr>
              <a:t>メール</a:t>
            </a:r>
            <a:r>
              <a:rPr kumimoji="1" lang="ja-JP" altLang="en-US" dirty="0" smtClean="0">
                <a:solidFill>
                  <a:schemeClr val="tx2">
                    <a:lumMod val="50000"/>
                  </a:schemeClr>
                </a:solidFill>
              </a:rPr>
              <a:t>をお送りください。</a:t>
            </a:r>
            <a:endParaRPr kumimoji="1" lang="ja-JP" altLang="en-US" dirty="0">
              <a:solidFill>
                <a:schemeClr val="tx2">
                  <a:lumMod val="50000"/>
                </a:schemeClr>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レトロスペクト">
  <a:themeElements>
    <a:clrScheme name="レトロスペクト">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543</TotalTime>
  <Words>323</Words>
  <Application>Microsoft Office PowerPoint</Application>
  <PresentationFormat>画面に合わせる (4:3)</PresentationFormat>
  <Paragraphs>66</Paragraphs>
  <Slides>6</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vt:i4>
      </vt:variant>
    </vt:vector>
  </HeadingPairs>
  <TitlesOfParts>
    <vt:vector size="12" baseType="lpstr">
      <vt:lpstr>ＭＳ Ｐゴシック</vt:lpstr>
      <vt:lpstr>ＭＳ ゴシック</vt:lpstr>
      <vt:lpstr>Arial</vt:lpstr>
      <vt:lpstr>Calibri</vt:lpstr>
      <vt:lpstr>Calibri Light</vt:lpstr>
      <vt:lpstr>レトロスペクト</vt:lpstr>
      <vt:lpstr>オープン3周年記念プランのご案内</vt:lpstr>
      <vt:lpstr>SPA &amp; RESORT FOMの魅力</vt:lpstr>
      <vt:lpstr>施設ご紹介</vt:lpstr>
      <vt:lpstr>3周年記念プラン</vt:lpstr>
      <vt:lpstr>周辺の主な観光スポット</vt:lpstr>
      <vt:lpstr>予約とお問い合わせ</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オープン3周年記念プランのご案内</dc:title>
  <dc:creator>FOM出版</dc:creator>
  <cp:lastModifiedBy>FOM出版</cp:lastModifiedBy>
  <cp:revision>39</cp:revision>
  <cp:lastPrinted>2010-04-13T01:13:31Z</cp:lastPrinted>
  <dcterms:created xsi:type="dcterms:W3CDTF">2007-04-20T02:54:37Z</dcterms:created>
  <dcterms:modified xsi:type="dcterms:W3CDTF">2013-03-31T15:00:31Z</dcterms:modified>
</cp:coreProperties>
</file>