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575363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35218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15042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576855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016974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フッター プレースホルダー 5"/>
          <p:cNvSpPr>
            <a:spLocks noGrp="1"/>
          </p:cNvSpPr>
          <p:nvPr>
            <p:ph type="ftr" sz="quarter" idx="11"/>
          </p:nvPr>
        </p:nvSpPr>
        <p:spPr/>
        <p:txBody>
          <a:bodyPr/>
          <a:lstStyle/>
          <a:p>
            <a:endParaRPr kumimoji="0" lang="en-US"/>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341343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フッター プレースホルダー 7"/>
          <p:cNvSpPr>
            <a:spLocks noGrp="1"/>
          </p:cNvSpPr>
          <p:nvPr>
            <p:ph type="ftr" sz="quarter" idx="11"/>
          </p:nvPr>
        </p:nvSpPr>
        <p:spPr/>
        <p:txBody>
          <a:bodyPr/>
          <a:lstStyle/>
          <a:p>
            <a:endParaRPr kumimoji="0" lang="en-US"/>
          </a:p>
        </p:txBody>
      </p:sp>
      <p:sp>
        <p:nvSpPr>
          <p:cNvPr id="9" name="スライド番号プレースホルダー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690421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フッター プレースホルダー 3"/>
          <p:cNvSpPr>
            <a:spLocks noGrp="1"/>
          </p:cNvSpPr>
          <p:nvPr>
            <p:ph type="ftr" sz="quarter" idx="11"/>
          </p:nvPr>
        </p:nvSpPr>
        <p:spPr/>
        <p:txBody>
          <a:bodyPr/>
          <a:lstStyle/>
          <a:p>
            <a:endParaRPr kumimoji="0" lang="en-US"/>
          </a:p>
        </p:txBody>
      </p:sp>
      <p:sp>
        <p:nvSpPr>
          <p:cNvPr id="5" name="スライド番号プレースホルダー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559160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4CBEAF9-9E58-4CC8-A6FF-6DD8A58DEEA4}" type="datetimeFigureOut">
              <a:rPr lang="en-US" smtClean="0"/>
              <a:pPr/>
              <a:t>4/1/2013</a:t>
            </a:fld>
            <a:endParaRPr lang="en-US"/>
          </a:p>
        </p:txBody>
      </p:sp>
      <p:sp>
        <p:nvSpPr>
          <p:cNvPr id="3" name="フッター プレースホルダー 2"/>
          <p:cNvSpPr>
            <a:spLocks noGrp="1"/>
          </p:cNvSpPr>
          <p:nvPr>
            <p:ph type="ftr" sz="quarter" idx="11"/>
          </p:nvPr>
        </p:nvSpPr>
        <p:spPr/>
        <p:txBody>
          <a:bodyPr/>
          <a:lstStyle/>
          <a:p>
            <a:endParaRPr kumimoji="0" lang="en-US"/>
          </a:p>
        </p:txBody>
      </p:sp>
      <p:sp>
        <p:nvSpPr>
          <p:cNvPr id="4" name="スライド番号プレースホルダー 3"/>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994277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フッター プレースホルダー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55535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フッター プレースホルダー 5"/>
          <p:cNvSpPr>
            <a:spLocks noGrp="1"/>
          </p:cNvSpPr>
          <p:nvPr>
            <p:ph type="ftr" sz="quarter" idx="11"/>
          </p:nvPr>
        </p:nvSpPr>
        <p:spPr/>
        <p:txBody>
          <a:bodyPr/>
          <a:lstStyle/>
          <a:p>
            <a:endParaRPr kumimoji="0" lang="en-US"/>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727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07545534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sp>
        <p:nvSpPr>
          <p:cNvPr id="5" name="コンテンツ プレースホルダ 4"/>
          <p:cNvSpPr>
            <a:spLocks noGrp="1"/>
          </p:cNvSpPr>
          <p:nvPr>
            <p:ph sz="half" idx="1"/>
          </p:nvPr>
        </p:nvSpPr>
        <p:spPr>
          <a:xfrm>
            <a:off x="396681" y="2132856"/>
            <a:ext cx="4175319" cy="3447288"/>
          </a:xfrm>
        </p:spPr>
        <p:txBody>
          <a:bodyPr>
            <a:normAutofit/>
          </a:bodyPr>
          <a:lstStyle/>
          <a:p>
            <a:r>
              <a:rPr kumimoji="1" lang="ja-JP" altLang="en-US" dirty="0" smtClean="0">
                <a:solidFill>
                  <a:schemeClr val="tx2">
                    <a:lumMod val="50000"/>
                  </a:schemeClr>
                </a:solidFill>
              </a:rPr>
              <a:t>部屋</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リゾートルーム</a:t>
            </a:r>
            <a:r>
              <a:rPr kumimoji="1" lang="en-US" altLang="ja-JP" smtClean="0">
                <a:solidFill>
                  <a:schemeClr val="tx2">
                    <a:lumMod val="50000"/>
                  </a:schemeClr>
                </a:solidFill>
              </a:rPr>
              <a:t>15</a:t>
            </a:r>
            <a:r>
              <a:rPr kumimoji="1" lang="ja-JP" altLang="en-US" smtClean="0">
                <a:solidFill>
                  <a:schemeClr val="tx2">
                    <a:lumMod val="50000"/>
                  </a:schemeClr>
                </a:solidFill>
              </a:rPr>
              <a:t>室</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専用露天風呂付き客室</a:t>
            </a:r>
            <a:r>
              <a:rPr kumimoji="1" lang="en-US" altLang="ja-JP" dirty="0" smtClean="0">
                <a:solidFill>
                  <a:schemeClr val="tx2">
                    <a:lumMod val="50000"/>
                  </a:schemeClr>
                </a:solidFill>
              </a:rPr>
              <a:t>3</a:t>
            </a:r>
            <a:r>
              <a:rPr kumimoji="1" lang="ja-JP" altLang="en-US" dirty="0" smtClean="0">
                <a:solidFill>
                  <a:schemeClr val="tx2">
                    <a:lumMod val="50000"/>
                  </a:schemeClr>
                </a:solidFill>
              </a:rPr>
              <a:t>室</a:t>
            </a:r>
            <a:endParaRPr kumimoji="1" lang="en-US" altLang="ja-JP" dirty="0" smtClean="0">
              <a:solidFill>
                <a:schemeClr val="tx2">
                  <a:lumMod val="50000"/>
                </a:schemeClr>
              </a:solidFill>
            </a:endParaRPr>
          </a:p>
          <a:p>
            <a:r>
              <a:rPr lang="ja-JP" altLang="en-US" dirty="0" smtClean="0">
                <a:solidFill>
                  <a:schemeClr val="tx2">
                    <a:lumMod val="50000"/>
                  </a:schemeClr>
                </a:solidFill>
              </a:rPr>
              <a:t>風呂</a:t>
            </a:r>
            <a:endParaRPr lang="en-US" altLang="ja-JP" dirty="0" smtClean="0">
              <a:solidFill>
                <a:schemeClr val="tx2">
                  <a:lumMod val="50000"/>
                </a:schemeClr>
              </a:solidFill>
            </a:endParaRPr>
          </a:p>
          <a:p>
            <a:pPr lvl="1"/>
            <a:r>
              <a:rPr lang="ja-JP" altLang="en-US" dirty="0" smtClean="0">
                <a:solidFill>
                  <a:schemeClr val="tx2">
                    <a:lumMod val="50000"/>
                  </a:schemeClr>
                </a:solidFill>
              </a:rPr>
              <a:t>大浴場、露天風呂、</a:t>
            </a:r>
            <a:r>
              <a:rPr lang="en-US" altLang="ja-JP" dirty="0" smtClean="0">
                <a:solidFill>
                  <a:schemeClr val="tx2">
                    <a:lumMod val="50000"/>
                  </a:schemeClr>
                </a:solidFill>
              </a:rPr>
              <a:t>SPA</a:t>
            </a:r>
            <a:r>
              <a:rPr lang="ja-JP" altLang="en-US" dirty="0" smtClean="0">
                <a:solidFill>
                  <a:schemeClr val="tx2">
                    <a:lumMod val="50000"/>
                  </a:schemeClr>
                </a:solidFill>
              </a:rPr>
              <a:t>ゾーン</a:t>
            </a:r>
            <a:endParaRPr lang="en-US" altLang="ja-JP" dirty="0" smtClean="0">
              <a:solidFill>
                <a:schemeClr val="tx2">
                  <a:lumMod val="50000"/>
                </a:schemeClr>
              </a:solidFill>
            </a:endParaRPr>
          </a:p>
          <a:p>
            <a:r>
              <a:rPr kumimoji="1" lang="ja-JP" altLang="en-US" dirty="0" smtClean="0">
                <a:solidFill>
                  <a:schemeClr val="tx2">
                    <a:lumMod val="50000"/>
                  </a:schemeClr>
                </a:solidFill>
              </a:rPr>
              <a:t>リラクゼーション</a:t>
            </a:r>
            <a:endParaRPr kumimoji="1" lang="en-US" altLang="ja-JP" dirty="0" smtClean="0">
              <a:solidFill>
                <a:schemeClr val="tx2">
                  <a:lumMod val="50000"/>
                </a:schemeClr>
              </a:solidFill>
            </a:endParaRPr>
          </a:p>
          <a:p>
            <a:pPr lvl="1"/>
            <a:r>
              <a:rPr lang="ja-JP" altLang="en-US" dirty="0" smtClean="0">
                <a:solidFill>
                  <a:schemeClr val="tx2">
                    <a:lumMod val="50000"/>
                  </a:schemeClr>
                </a:solidFill>
              </a:rPr>
              <a:t>台湾式リフレクソロジー</a:t>
            </a:r>
            <a:endParaRPr lang="en-US" altLang="ja-JP" dirty="0" smtClean="0">
              <a:solidFill>
                <a:schemeClr val="tx2">
                  <a:lumMod val="50000"/>
                </a:schemeClr>
              </a:solidFill>
            </a:endParaRPr>
          </a:p>
          <a:p>
            <a:r>
              <a:rPr kumimoji="1" lang="ja-JP" altLang="en-US" dirty="0" smtClean="0">
                <a:solidFill>
                  <a:schemeClr val="tx2">
                    <a:lumMod val="50000"/>
                  </a:schemeClr>
                </a:solidFill>
              </a:rPr>
              <a:t>レストラン</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日本料理「白雲」</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イタリア料理「</a:t>
            </a:r>
            <a:r>
              <a:rPr lang="ja-JP" altLang="en-US" dirty="0" smtClean="0">
                <a:solidFill>
                  <a:schemeClr val="tx2">
                    <a:lumMod val="50000"/>
                  </a:schemeClr>
                </a:solidFill>
              </a:rPr>
              <a:t>カンタブリア</a:t>
            </a:r>
            <a:r>
              <a:rPr kumimoji="1" lang="ja-JP" altLang="en-US" dirty="0" smtClean="0">
                <a:solidFill>
                  <a:schemeClr val="tx2">
                    <a:lumMod val="50000"/>
                  </a:schemeClr>
                </a:solidFill>
              </a:rPr>
              <a:t>」</a:t>
            </a:r>
            <a:endParaRPr kumimoji="1" lang="ja-JP" altLang="en-US" dirty="0">
              <a:solidFill>
                <a:schemeClr val="tx2">
                  <a:lumMod val="50000"/>
                </a:schemeClr>
              </a:solidFill>
            </a:endParaRPr>
          </a:p>
        </p:txBody>
      </p:sp>
      <p:pic>
        <p:nvPicPr>
          <p:cNvPr id="7" name="コンテンツ プレースホルダ 6" descr="RIMG0359.JPG"/>
          <p:cNvPicPr>
            <a:picLocks noGrp="1" noChangeAspect="1"/>
          </p:cNvPicPr>
          <p:nvPr>
            <p:ph sz="half" idx="2"/>
          </p:nvPr>
        </p:nvPicPr>
        <p:blipFill>
          <a:blip r:embed="rId3" cstate="print"/>
          <a:stretch>
            <a:fillRect/>
          </a:stretch>
        </p:blipFill>
        <p:spPr>
          <a:xfrm>
            <a:off x="4629150" y="2705274"/>
            <a:ext cx="3886200" cy="2592039"/>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809888083"/>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smtClean="0"/>
                        <a:t>12</a:t>
                      </a:r>
                      <a:r>
                        <a:rPr kumimoji="1" lang="ja-JP" altLang="en-US" sz="1600" smtClean="0"/>
                        <a:t>日</a:t>
                      </a:r>
                      <a:r>
                        <a:rPr kumimoji="1" lang="ja-JP" altLang="en-US" sz="1600" dirty="0" smtClean="0"/>
                        <a:t>～</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sp>
        <p:nvSpPr>
          <p:cNvPr id="2" name="コンテンツ プレースホルダー 1"/>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686657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TotalTime>
  <Words>311</Words>
  <Application>Microsoft Office PowerPoint</Application>
  <PresentationFormat>画面に合わせる (4:3)</PresentationFormat>
  <Paragraphs>61</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Office テーマ</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34</cp:revision>
  <cp:lastPrinted>2010-04-13T01:13:31Z</cp:lastPrinted>
  <dcterms:created xsi:type="dcterms:W3CDTF">2007-04-20T02:54:37Z</dcterms:created>
  <dcterms:modified xsi:type="dcterms:W3CDTF">2013-03-31T15:00:21Z</dcterms:modified>
</cp:coreProperties>
</file>