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31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2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998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8717F-5A18-4CF8-AF3F-B148DA0A4E8D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A8945-B49B-41B4-B05D-2190B8FB1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37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6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69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82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91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69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9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2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63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E0970C4-718A-481F-868D-0614E6BE82C2}" type="datetimeFigureOut">
              <a:rPr kumimoji="1" lang="ja-JP" altLang="en-US" smtClean="0"/>
              <a:t>2015/2/23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91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______1.xls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kumimoji="1" lang="ja-JP" altLang="en-US" sz="4000" dirty="0" smtClean="0"/>
              <a:t>若者における方言の認識について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高橋リサ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25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調査内容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目的</a:t>
            </a:r>
          </a:p>
          <a:p>
            <a:pPr lvl="1"/>
            <a:r>
              <a:rPr lang="ja-JP" altLang="en-US" smtClean="0"/>
              <a:t>方言を方言として認識できているかを調査</a:t>
            </a:r>
          </a:p>
          <a:p>
            <a:pPr lvl="1"/>
            <a:r>
              <a:rPr lang="ja-JP" altLang="en-US" smtClean="0"/>
              <a:t>若者の中で本当に方言は廃れているかを考察</a:t>
            </a:r>
          </a:p>
          <a:p>
            <a:r>
              <a:rPr lang="ja-JP" altLang="en-US" smtClean="0"/>
              <a:t>概要</a:t>
            </a:r>
          </a:p>
          <a:p>
            <a:pPr lvl="1"/>
            <a:r>
              <a:rPr lang="ja-JP" altLang="en-US" smtClean="0"/>
              <a:t>調査期間</a:t>
            </a:r>
          </a:p>
          <a:p>
            <a:pPr lvl="2"/>
            <a:r>
              <a:rPr lang="en-US" altLang="ja-JP" smtClean="0"/>
              <a:t>2013</a:t>
            </a:r>
            <a:r>
              <a:rPr lang="ja-JP" altLang="en-US" smtClean="0"/>
              <a:t>年</a:t>
            </a:r>
            <a:r>
              <a:rPr lang="en-US" altLang="ja-JP" smtClean="0"/>
              <a:t>8</a:t>
            </a:r>
            <a:r>
              <a:rPr lang="ja-JP" altLang="en-US" smtClean="0"/>
              <a:t>月</a:t>
            </a:r>
            <a:r>
              <a:rPr lang="en-US" altLang="ja-JP" smtClean="0"/>
              <a:t>1</a:t>
            </a:r>
            <a:r>
              <a:rPr lang="ja-JP" altLang="en-US" smtClean="0"/>
              <a:t>日～</a:t>
            </a:r>
            <a:r>
              <a:rPr lang="en-US" altLang="ja-JP" smtClean="0"/>
              <a:t>8</a:t>
            </a:r>
            <a:r>
              <a:rPr lang="ja-JP" altLang="en-US" smtClean="0"/>
              <a:t>月</a:t>
            </a:r>
            <a:r>
              <a:rPr lang="en-US" altLang="ja-JP" smtClean="0"/>
              <a:t>20</a:t>
            </a:r>
            <a:r>
              <a:rPr lang="ja-JP" altLang="en-US" smtClean="0"/>
              <a:t>日</a:t>
            </a:r>
          </a:p>
          <a:p>
            <a:pPr lvl="1"/>
            <a:r>
              <a:rPr lang="ja-JP" altLang="en-US" smtClean="0"/>
              <a:t>調査対象</a:t>
            </a:r>
          </a:p>
          <a:p>
            <a:pPr lvl="2"/>
            <a:r>
              <a:rPr lang="ja-JP" altLang="en-US" smtClean="0"/>
              <a:t>岡山県岡山市出身・在住の</a:t>
            </a:r>
            <a:r>
              <a:rPr lang="en-US" altLang="ja-JP" smtClean="0"/>
              <a:t>10</a:t>
            </a:r>
            <a:r>
              <a:rPr lang="ja-JP" altLang="en-US" smtClean="0"/>
              <a:t>～</a:t>
            </a:r>
            <a:r>
              <a:rPr lang="en-US" altLang="ja-JP" smtClean="0"/>
              <a:t>20</a:t>
            </a:r>
            <a:r>
              <a:rPr lang="ja-JP" altLang="en-US" smtClean="0"/>
              <a:t>代の男女　</a:t>
            </a:r>
            <a:r>
              <a:rPr lang="en-US" altLang="ja-JP" smtClean="0"/>
              <a:t>100</a:t>
            </a:r>
            <a:r>
              <a:rPr lang="ja-JP" altLang="en-US" smtClean="0"/>
              <a:t>人</a:t>
            </a:r>
          </a:p>
          <a:p>
            <a:pPr lvl="1"/>
            <a:r>
              <a:rPr lang="ja-JP" altLang="en-US" smtClean="0"/>
              <a:t>調査方法</a:t>
            </a:r>
          </a:p>
          <a:p>
            <a:pPr lvl="2"/>
            <a:r>
              <a:rPr lang="ja-JP" altLang="en-US" smtClean="0"/>
              <a:t>翻訳式の調査票に記入</a:t>
            </a:r>
          </a:p>
        </p:txBody>
      </p:sp>
    </p:spTree>
    <p:extLst>
      <p:ext uri="{BB962C8B-B14F-4D97-AF65-F5344CB8AC3E}">
        <p14:creationId xmlns:p14="http://schemas.microsoft.com/office/powerpoint/2010/main" val="259491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集計</a:t>
            </a:r>
            <a:endParaRPr lang="ja-JP" altLang="en-US" dirty="0" smtClean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各語彙の方言の認識</a:t>
            </a: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653176"/>
              </p:ext>
            </p:extLst>
          </p:nvPr>
        </p:nvGraphicFramePr>
        <p:xfrm>
          <a:off x="822959" y="2192504"/>
          <a:ext cx="7539565" cy="378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ワークシート" r:id="rId4" imgW="7096031" imgH="3562502" progId="Excel.Sheet.12">
                  <p:embed/>
                </p:oleObj>
              </mc:Choice>
              <mc:Fallback>
                <p:oleObj name="ワークシート" r:id="rId4" imgW="7096031" imgH="35625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2959" y="2192504"/>
                        <a:ext cx="7539565" cy="378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62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調査結果</a:t>
            </a:r>
            <a:r>
              <a:rPr lang="en-US" altLang="ja-JP" smtClean="0"/>
              <a:t>―</a:t>
            </a:r>
            <a:r>
              <a:rPr lang="ja-JP" altLang="en-US" smtClean="0"/>
              <a:t>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方言として認識されていない語彙</a:t>
            </a:r>
          </a:p>
          <a:p>
            <a:pPr lvl="1"/>
            <a:r>
              <a:rPr lang="ja-JP" altLang="en-US" smtClean="0"/>
              <a:t>「なおす」「たう」「ひこずる」「つかえる」「みやすい」</a:t>
            </a:r>
          </a:p>
          <a:p>
            <a:pPr lvl="2"/>
            <a:r>
              <a:rPr lang="ja-JP" altLang="en-US" smtClean="0"/>
              <a:t>岡山弁の特徴が含まれていないため、標準語と勘違いしている</a:t>
            </a:r>
          </a:p>
          <a:p>
            <a:pPr lvl="1"/>
            <a:r>
              <a:rPr lang="ja-JP" altLang="en-US" smtClean="0"/>
              <a:t>「すいばり」</a:t>
            </a:r>
          </a:p>
          <a:p>
            <a:pPr lvl="2"/>
            <a:r>
              <a:rPr lang="ja-JP" altLang="en-US" smtClean="0"/>
              <a:t>メディアで耳にする機会がないため、標準語に置き換えできない</a:t>
            </a:r>
          </a:p>
          <a:p>
            <a:r>
              <a:rPr lang="ja-JP" altLang="en-US"/>
              <a:t>方言として認識</a:t>
            </a:r>
            <a:r>
              <a:rPr lang="ja-JP" altLang="en-US"/>
              <a:t>されて</a:t>
            </a:r>
            <a:r>
              <a:rPr lang="ja-JP" altLang="en-US" smtClean="0"/>
              <a:t>いる語彙</a:t>
            </a:r>
            <a:endParaRPr lang="ja-JP" altLang="en-US"/>
          </a:p>
          <a:p>
            <a:pPr lvl="1"/>
            <a:r>
              <a:rPr lang="ja-JP" altLang="en-US" smtClean="0"/>
              <a:t>「</a:t>
            </a:r>
            <a:r>
              <a:rPr lang="ja-JP" altLang="en-US" smtClean="0"/>
              <a:t>ぎょーさん」「おえん」「えれー」</a:t>
            </a:r>
          </a:p>
          <a:p>
            <a:pPr lvl="2"/>
            <a:r>
              <a:rPr lang="ja-JP" altLang="en-US" smtClean="0"/>
              <a:t>方言らしい音を持っているため、方言であることが認識しやすい</a:t>
            </a:r>
          </a:p>
        </p:txBody>
      </p:sp>
    </p:spTree>
    <p:extLst>
      <p:ext uri="{BB962C8B-B14F-4D97-AF65-F5344CB8AC3E}">
        <p14:creationId xmlns:p14="http://schemas.microsoft.com/office/powerpoint/2010/main" val="17088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考察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mtClean="0"/>
              <a:t>若者の言葉</a:t>
            </a:r>
          </a:p>
          <a:p>
            <a:pPr lvl="1"/>
            <a:r>
              <a:rPr lang="ja-JP" altLang="en-US" smtClean="0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 smtClean="0"/>
              <a:t>方言は格好悪いと感じ、自発的に使おうとしない</a:t>
            </a:r>
          </a:p>
          <a:p>
            <a:r>
              <a:rPr lang="ja-JP" altLang="en-US" smtClean="0"/>
              <a:t>若者の方言認識度</a:t>
            </a:r>
          </a:p>
          <a:p>
            <a:pPr lvl="1"/>
            <a:r>
              <a:rPr lang="ja-JP" altLang="en-US" smtClean="0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 smtClean="0"/>
              <a:t>若者は標準語と方言を一定のレベルで使いこなしている</a:t>
            </a:r>
          </a:p>
        </p:txBody>
      </p:sp>
    </p:spTree>
    <p:extLst>
      <p:ext uri="{BB962C8B-B14F-4D97-AF65-F5344CB8AC3E}">
        <p14:creationId xmlns:p14="http://schemas.microsoft.com/office/powerpoint/2010/main" val="34293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</TotalTime>
  <Words>242</Words>
  <Application>Microsoft Office PowerPoint</Application>
  <PresentationFormat>画面に合わせる (4:3)</PresentationFormat>
  <Paragraphs>31</Paragraphs>
  <Slides>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Calibri</vt:lpstr>
      <vt:lpstr>Calibri Light</vt:lpstr>
      <vt:lpstr>レトロスペクト</vt:lpstr>
      <vt:lpstr>ワークシート</vt:lpstr>
      <vt:lpstr>若者における方言の認識について</vt:lpstr>
      <vt:lpstr>調査内容</vt:lpstr>
      <vt:lpstr>調査結果―集計</vt:lpstr>
      <vt:lpstr>調査結果―分析</vt:lpstr>
      <vt:lpstr>考察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8</cp:revision>
  <dcterms:created xsi:type="dcterms:W3CDTF">2013-09-30T15:01:02Z</dcterms:created>
  <dcterms:modified xsi:type="dcterms:W3CDTF">2015-02-22T15:02:48Z</dcterms:modified>
</cp:coreProperties>
</file>