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310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82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99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962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692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82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91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694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97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2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63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E0970C4-718A-481F-868D-0614E6BE82C2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EBDD2CC-7D16-4E12-8D54-EA0131F98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917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kumimoji="1" lang="ja-JP" altLang="en-US" sz="4000" dirty="0" smtClean="0"/>
              <a:t>若者における方言の認識について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 smtClean="0"/>
              <a:t>高橋リサ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2569564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</TotalTime>
  <Words>10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若者における方言の認識について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4</cp:revision>
  <dcterms:created xsi:type="dcterms:W3CDTF">2013-09-30T15:01:02Z</dcterms:created>
  <dcterms:modified xsi:type="dcterms:W3CDTF">2013-09-30T15:00:34Z</dcterms:modified>
</cp:coreProperties>
</file>