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18784-2654-4680-A9FF-FD0703CC7ADC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A6BA6-7511-4383-8270-3FB35A6E1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1202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18784-2654-4680-A9FF-FD0703CC7ADC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A6BA6-7511-4383-8270-3FB35A6E1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3229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18784-2654-4680-A9FF-FD0703CC7ADC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A6BA6-7511-4383-8270-3FB35A6E1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268343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18784-2654-4680-A9FF-FD0703CC7ADC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A6BA6-7511-4383-8270-3FB35A6E1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54114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18784-2654-4680-A9FF-FD0703CC7ADC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A6BA6-7511-4383-8270-3FB35A6E1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29243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18784-2654-4680-A9FF-FD0703CC7ADC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A6BA6-7511-4383-8270-3FB35A6E1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30454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18784-2654-4680-A9FF-FD0703CC7ADC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A6BA6-7511-4383-8270-3FB35A6E1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96543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18784-2654-4680-A9FF-FD0703CC7ADC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A6BA6-7511-4383-8270-3FB35A6E1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9602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18784-2654-4680-A9FF-FD0703CC7ADC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A6BA6-7511-4383-8270-3FB35A6E1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046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18784-2654-4680-A9FF-FD0703CC7ADC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A6BA6-7511-4383-8270-3FB35A6E1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353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18784-2654-4680-A9FF-FD0703CC7ADC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A6BA6-7511-4383-8270-3FB35A6E1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8961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18784-2654-4680-A9FF-FD0703CC7ADC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A6BA6-7511-4383-8270-3FB35A6E1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8077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18784-2654-4680-A9FF-FD0703CC7ADC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A6BA6-7511-4383-8270-3FB35A6E1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8837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18784-2654-4680-A9FF-FD0703CC7ADC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A6BA6-7511-4383-8270-3FB35A6E1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3137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18784-2654-4680-A9FF-FD0703CC7ADC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A6BA6-7511-4383-8270-3FB35A6E1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1050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18784-2654-4680-A9FF-FD0703CC7ADC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A6BA6-7511-4383-8270-3FB35A6E1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1642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18784-2654-4680-A9FF-FD0703CC7ADC}" type="datetimeFigureOut">
              <a:rPr kumimoji="1" lang="ja-JP" altLang="en-US" smtClean="0"/>
              <a:t>2013/10/1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95A6BA6-7511-4383-8270-3FB35A6E1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0006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フォト川柳同好会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/>
              <a:t>2014</a:t>
            </a:r>
            <a:r>
              <a:rPr lang="ja-JP" altLang="en-US" dirty="0"/>
              <a:t>年度会員募集のご案内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8479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フォト川柳とは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ja-JP" altLang="en-US" sz="2000" dirty="0"/>
              <a:t>気づきや感動を「写真</a:t>
            </a:r>
            <a:r>
              <a:rPr lang="en-US" altLang="ja-JP" sz="2000" dirty="0"/>
              <a:t>+</a:t>
            </a:r>
            <a:r>
              <a:rPr lang="ja-JP" altLang="en-US" sz="2000" dirty="0"/>
              <a:t>川柳」の作品として残す</a:t>
            </a:r>
          </a:p>
          <a:p>
            <a:pPr>
              <a:lnSpc>
                <a:spcPct val="200000"/>
              </a:lnSpc>
            </a:pPr>
            <a:r>
              <a:rPr lang="ja-JP" altLang="en-US" sz="2000" dirty="0"/>
              <a:t>人に伝えたい瞬間をテジタルカメラで撮影する</a:t>
            </a:r>
          </a:p>
          <a:p>
            <a:pPr>
              <a:lnSpc>
                <a:spcPct val="200000"/>
              </a:lnSpc>
            </a:pPr>
            <a:r>
              <a:rPr lang="ja-JP" altLang="en-US" sz="2000" dirty="0"/>
              <a:t>撮影した写真に寄せて一句</a:t>
            </a:r>
            <a:r>
              <a:rPr lang="ja-JP" altLang="en-US" sz="2000" dirty="0" smtClean="0"/>
              <a:t>詠む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71593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年間スケジュール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661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部員内訳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4955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1</a:t>
            </a:r>
            <a:r>
              <a:rPr lang="ja-JP" altLang="en-US" dirty="0"/>
              <a:t>日の活動内容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テーマの確認とグループ散策</a:t>
            </a:r>
          </a:p>
          <a:p>
            <a:pPr lvl="1"/>
            <a:r>
              <a:rPr lang="ja-JP" altLang="en-US" dirty="0" smtClean="0"/>
              <a:t>テーマ</a:t>
            </a:r>
            <a:r>
              <a:rPr lang="ja-JP" altLang="en-US" dirty="0"/>
              <a:t>に合わせてグループで散策する</a:t>
            </a:r>
          </a:p>
          <a:p>
            <a:r>
              <a:rPr lang="ja-JP" altLang="en-US" dirty="0"/>
              <a:t>自由制作</a:t>
            </a:r>
          </a:p>
          <a:p>
            <a:pPr lvl="1"/>
            <a:r>
              <a:rPr lang="ja-JP" altLang="en-US" dirty="0" smtClean="0"/>
              <a:t>自分</a:t>
            </a:r>
            <a:r>
              <a:rPr lang="ja-JP" altLang="en-US" dirty="0"/>
              <a:t>自身の想像力で自由に作品を制作する</a:t>
            </a:r>
          </a:p>
          <a:p>
            <a:r>
              <a:rPr lang="ja-JP" altLang="en-US" dirty="0"/>
              <a:t>意見交換</a:t>
            </a:r>
          </a:p>
          <a:p>
            <a:pPr lvl="1"/>
            <a:r>
              <a:rPr lang="ja-JP" altLang="en-US" dirty="0"/>
              <a:t>みんなの作品を見て、感想や意見を交換する</a:t>
            </a:r>
          </a:p>
          <a:p>
            <a:r>
              <a:rPr lang="ja-JP" altLang="en-US" dirty="0"/>
              <a:t>作品改良</a:t>
            </a:r>
          </a:p>
          <a:p>
            <a:pPr lvl="1"/>
            <a:r>
              <a:rPr lang="ja-JP" altLang="en-US" dirty="0"/>
              <a:t>他人の感想や意見をもとに、作品を改良する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15799079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</TotalTime>
  <Words>107</Words>
  <Application>Microsoft Office PowerPoint</Application>
  <PresentationFormat>画面に合わせる (4:3)</PresentationFormat>
  <Paragraphs>17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メイリオ</vt:lpstr>
      <vt:lpstr>Arial</vt:lpstr>
      <vt:lpstr>Trebuchet MS</vt:lpstr>
      <vt:lpstr>Wingdings 3</vt:lpstr>
      <vt:lpstr>ファセット</vt:lpstr>
      <vt:lpstr>フォト川柳同好会</vt:lpstr>
      <vt:lpstr>フォト川柳とは</vt:lpstr>
      <vt:lpstr>年間スケジュール</vt:lpstr>
      <vt:lpstr>部員内訳</vt:lpstr>
      <vt:lpstr>1日の活動内容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フォト川柳同好会</dc:title>
  <dc:creator>FOM出版</dc:creator>
  <cp:lastModifiedBy>FOM出版</cp:lastModifiedBy>
  <cp:revision>2</cp:revision>
  <dcterms:created xsi:type="dcterms:W3CDTF">2013-05-29T08:11:58Z</dcterms:created>
  <dcterms:modified xsi:type="dcterms:W3CDTF">2013-09-30T15:00:42Z</dcterms:modified>
</cp:coreProperties>
</file>