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C38A6F-BF31-4973-B83D-37B023033892}" type="doc">
      <dgm:prSet loTypeId="urn:microsoft.com/office/officeart/2005/8/layout/process4" loCatId="process" qsTypeId="urn:microsoft.com/office/officeart/2005/8/quickstyle/3d4" qsCatId="3D" csTypeId="urn:microsoft.com/office/officeart/2005/8/colors/accent0_2" csCatId="mainScheme" phldr="1"/>
      <dgm:spPr/>
      <dgm:t>
        <a:bodyPr/>
        <a:lstStyle/>
        <a:p>
          <a:endParaRPr kumimoji="1" lang="ja-JP" altLang="en-US"/>
        </a:p>
      </dgm:t>
    </dgm:pt>
    <dgm:pt modelId="{CE8237F2-95F2-450B-979A-F967B8E26178}">
      <dgm:prSet phldrT="[テキスト]"/>
      <dgm:spPr/>
      <dgm:t>
        <a:bodyPr/>
        <a:lstStyle/>
        <a:p>
          <a:r>
            <a:rPr kumimoji="1" lang="ja-JP" altLang="en-US" dirty="0" smtClean="0"/>
            <a:t>パスワード認証</a:t>
          </a:r>
          <a:endParaRPr kumimoji="1" lang="ja-JP" altLang="en-US" dirty="0"/>
        </a:p>
      </dgm:t>
    </dgm:pt>
    <dgm:pt modelId="{DC26AE8D-C50C-48B4-A063-449868226646}" type="parTrans" cxnId="{AF67010D-0B16-490B-83B7-47A3D849A9AE}">
      <dgm:prSet/>
      <dgm:spPr/>
      <dgm:t>
        <a:bodyPr/>
        <a:lstStyle/>
        <a:p>
          <a:endParaRPr kumimoji="1" lang="ja-JP" altLang="en-US"/>
        </a:p>
      </dgm:t>
    </dgm:pt>
    <dgm:pt modelId="{6E1B0A0D-4EAE-4E3E-8B69-83FFDF245795}" type="sibTrans" cxnId="{AF67010D-0B16-490B-83B7-47A3D849A9AE}">
      <dgm:prSet/>
      <dgm:spPr/>
      <dgm:t>
        <a:bodyPr/>
        <a:lstStyle/>
        <a:p>
          <a:endParaRPr kumimoji="1" lang="ja-JP" altLang="en-US"/>
        </a:p>
      </dgm:t>
    </dgm:pt>
    <dgm:pt modelId="{3758F425-DAAF-4C7B-BC8C-D3ED4CDC5856}">
      <dgm:prSet phldrT="[テキスト]"/>
      <dgm:spPr/>
      <dgm:t>
        <a:bodyPr/>
        <a:lstStyle/>
        <a:p>
          <a:r>
            <a:rPr kumimoji="1" lang="ja-JP" altLang="en-US" dirty="0" smtClean="0"/>
            <a:t>安全性が低い</a:t>
          </a:r>
          <a:endParaRPr kumimoji="1" lang="ja-JP" altLang="en-US" dirty="0"/>
        </a:p>
      </dgm:t>
    </dgm:pt>
    <dgm:pt modelId="{A2B7F685-CF45-46FC-A261-3215EAA81C45}" type="parTrans" cxnId="{BFC67F57-6CC1-4434-B671-999F0416350C}">
      <dgm:prSet/>
      <dgm:spPr/>
      <dgm:t>
        <a:bodyPr/>
        <a:lstStyle/>
        <a:p>
          <a:endParaRPr kumimoji="1" lang="ja-JP" altLang="en-US"/>
        </a:p>
      </dgm:t>
    </dgm:pt>
    <dgm:pt modelId="{49AD6D56-4219-4F8D-ABE3-3AC06F5B4E81}" type="sibTrans" cxnId="{BFC67F57-6CC1-4434-B671-999F0416350C}">
      <dgm:prSet/>
      <dgm:spPr/>
      <dgm:t>
        <a:bodyPr/>
        <a:lstStyle/>
        <a:p>
          <a:endParaRPr kumimoji="1" lang="ja-JP" altLang="en-US"/>
        </a:p>
      </dgm:t>
    </dgm:pt>
    <dgm:pt modelId="{B449B2DD-6B44-4F06-AC8B-84DCF937F056}">
      <dgm:prSet phldrT="[テキスト]"/>
      <dgm:spPr/>
      <dgm:t>
        <a:bodyPr/>
        <a:lstStyle/>
        <a:p>
          <a:r>
            <a:rPr kumimoji="1" lang="ja-JP" altLang="en-US" dirty="0" smtClean="0"/>
            <a:t>バイオメトリクス認証</a:t>
          </a:r>
          <a:endParaRPr kumimoji="1" lang="ja-JP" altLang="en-US" dirty="0"/>
        </a:p>
      </dgm:t>
    </dgm:pt>
    <dgm:pt modelId="{07CCA384-4B8F-4DDB-BB03-C3201F1B816A}" type="parTrans" cxnId="{71470C3D-E31B-4B2B-804E-FFE605A5E053}">
      <dgm:prSet/>
      <dgm:spPr/>
      <dgm:t>
        <a:bodyPr/>
        <a:lstStyle/>
        <a:p>
          <a:endParaRPr kumimoji="1" lang="ja-JP" altLang="en-US"/>
        </a:p>
      </dgm:t>
    </dgm:pt>
    <dgm:pt modelId="{8739F5E3-14C7-414E-A70B-D46623A552AC}" type="sibTrans" cxnId="{71470C3D-E31B-4B2B-804E-FFE605A5E053}">
      <dgm:prSet/>
      <dgm:spPr/>
      <dgm:t>
        <a:bodyPr/>
        <a:lstStyle/>
        <a:p>
          <a:endParaRPr kumimoji="1" lang="ja-JP" altLang="en-US"/>
        </a:p>
      </dgm:t>
    </dgm:pt>
    <dgm:pt modelId="{921E62F0-529E-4090-83A9-0DCE20E3036A}">
      <dgm:prSet phldrT="[テキスト]"/>
      <dgm:spPr/>
      <dgm:t>
        <a:bodyPr/>
        <a:lstStyle/>
        <a:p>
          <a:r>
            <a:rPr kumimoji="1" lang="ja-JP" altLang="en-US" dirty="0" smtClean="0"/>
            <a:t>安全性が高い</a:t>
          </a:r>
          <a:endParaRPr kumimoji="1" lang="ja-JP" altLang="en-US" dirty="0"/>
        </a:p>
      </dgm:t>
    </dgm:pt>
    <dgm:pt modelId="{5F38D451-9B7F-443A-9BE5-70E9C8BF4F87}" type="parTrans" cxnId="{2A053ADB-08BA-4884-9AD1-FD570A171827}">
      <dgm:prSet/>
      <dgm:spPr/>
      <dgm:t>
        <a:bodyPr/>
        <a:lstStyle/>
        <a:p>
          <a:endParaRPr kumimoji="1" lang="ja-JP" altLang="en-US"/>
        </a:p>
      </dgm:t>
    </dgm:pt>
    <dgm:pt modelId="{D537AD32-CFFF-42FA-AA20-EA01618EEBEB}" type="sibTrans" cxnId="{2A053ADB-08BA-4884-9AD1-FD570A171827}">
      <dgm:prSet/>
      <dgm:spPr/>
      <dgm:t>
        <a:bodyPr/>
        <a:lstStyle/>
        <a:p>
          <a:endParaRPr kumimoji="1" lang="ja-JP" altLang="en-US"/>
        </a:p>
      </dgm:t>
    </dgm:pt>
    <dgm:pt modelId="{8801A6B8-F2EF-45E9-8241-BC8503817C9E}" type="pres">
      <dgm:prSet presAssocID="{49C38A6F-BF31-4973-B83D-37B02303389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EFB93F06-B1B3-4FFB-A353-34F7F0CD7785}" type="pres">
      <dgm:prSet presAssocID="{B449B2DD-6B44-4F06-AC8B-84DCF937F056}" presName="boxAndChildren" presStyleCnt="0"/>
      <dgm:spPr/>
    </dgm:pt>
    <dgm:pt modelId="{125E37F4-36A4-45CC-BEB6-2BE640582DBF}" type="pres">
      <dgm:prSet presAssocID="{B449B2DD-6B44-4F06-AC8B-84DCF937F056}" presName="parentTextBox" presStyleLbl="node1" presStyleIdx="0" presStyleCnt="2"/>
      <dgm:spPr/>
      <dgm:t>
        <a:bodyPr/>
        <a:lstStyle/>
        <a:p>
          <a:endParaRPr kumimoji="1" lang="ja-JP" altLang="en-US"/>
        </a:p>
      </dgm:t>
    </dgm:pt>
    <dgm:pt modelId="{ECE64C56-437F-4441-967D-67943B0F51BB}" type="pres">
      <dgm:prSet presAssocID="{B449B2DD-6B44-4F06-AC8B-84DCF937F056}" presName="entireBox" presStyleLbl="node1" presStyleIdx="0" presStyleCnt="2"/>
      <dgm:spPr/>
      <dgm:t>
        <a:bodyPr/>
        <a:lstStyle/>
        <a:p>
          <a:endParaRPr kumimoji="1" lang="ja-JP" altLang="en-US"/>
        </a:p>
      </dgm:t>
    </dgm:pt>
    <dgm:pt modelId="{C8C8DDB0-26DF-4023-A9D8-5B1E9E58C6A7}" type="pres">
      <dgm:prSet presAssocID="{B449B2DD-6B44-4F06-AC8B-84DCF937F056}" presName="descendantBox" presStyleCnt="0"/>
      <dgm:spPr/>
    </dgm:pt>
    <dgm:pt modelId="{64CC9CFF-A21F-48CB-B4CD-C98D3F718A17}" type="pres">
      <dgm:prSet presAssocID="{921E62F0-529E-4090-83A9-0DCE20E3036A}" presName="childTextBox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9D93D4F-7972-4DE8-B771-07B4AC01B2B5}" type="pres">
      <dgm:prSet presAssocID="{6E1B0A0D-4EAE-4E3E-8B69-83FFDF245795}" presName="sp" presStyleCnt="0"/>
      <dgm:spPr/>
    </dgm:pt>
    <dgm:pt modelId="{8D483780-9FB1-48B5-9286-D72BAC785C48}" type="pres">
      <dgm:prSet presAssocID="{CE8237F2-95F2-450B-979A-F967B8E26178}" presName="arrowAndChildren" presStyleCnt="0"/>
      <dgm:spPr/>
    </dgm:pt>
    <dgm:pt modelId="{5B4FC1C7-E8F0-4B1E-A14D-A6E67E6C7FC0}" type="pres">
      <dgm:prSet presAssocID="{CE8237F2-95F2-450B-979A-F967B8E26178}" presName="parentTextArrow" presStyleLbl="node1" presStyleIdx="0" presStyleCnt="2"/>
      <dgm:spPr/>
      <dgm:t>
        <a:bodyPr/>
        <a:lstStyle/>
        <a:p>
          <a:endParaRPr kumimoji="1" lang="ja-JP" altLang="en-US"/>
        </a:p>
      </dgm:t>
    </dgm:pt>
    <dgm:pt modelId="{923A57D3-02EC-4D53-90DB-990E5670D119}" type="pres">
      <dgm:prSet presAssocID="{CE8237F2-95F2-450B-979A-F967B8E26178}" presName="arrow" presStyleLbl="node1" presStyleIdx="1" presStyleCnt="2"/>
      <dgm:spPr/>
      <dgm:t>
        <a:bodyPr/>
        <a:lstStyle/>
        <a:p>
          <a:endParaRPr kumimoji="1" lang="ja-JP" altLang="en-US"/>
        </a:p>
      </dgm:t>
    </dgm:pt>
    <dgm:pt modelId="{056269DF-46DE-45AE-9A37-AD24E5A43ACA}" type="pres">
      <dgm:prSet presAssocID="{CE8237F2-95F2-450B-979A-F967B8E26178}" presName="descendantArrow" presStyleCnt="0"/>
      <dgm:spPr/>
    </dgm:pt>
    <dgm:pt modelId="{4ECF6AFB-3117-4B0E-A204-15F9FC7B5297}" type="pres">
      <dgm:prSet presAssocID="{3758F425-DAAF-4C7B-BC8C-D3ED4CDC5856}" presName="childTextArrow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FC67F57-6CC1-4434-B671-999F0416350C}" srcId="{CE8237F2-95F2-450B-979A-F967B8E26178}" destId="{3758F425-DAAF-4C7B-BC8C-D3ED4CDC5856}" srcOrd="0" destOrd="0" parTransId="{A2B7F685-CF45-46FC-A261-3215EAA81C45}" sibTransId="{49AD6D56-4219-4F8D-ABE3-3AC06F5B4E81}"/>
    <dgm:cxn modelId="{83189FC5-C7D7-4CF7-8974-BAFEF335FB72}" type="presOf" srcId="{CE8237F2-95F2-450B-979A-F967B8E26178}" destId="{5B4FC1C7-E8F0-4B1E-A14D-A6E67E6C7FC0}" srcOrd="0" destOrd="0" presId="urn:microsoft.com/office/officeart/2005/8/layout/process4"/>
    <dgm:cxn modelId="{2A053ADB-08BA-4884-9AD1-FD570A171827}" srcId="{B449B2DD-6B44-4F06-AC8B-84DCF937F056}" destId="{921E62F0-529E-4090-83A9-0DCE20E3036A}" srcOrd="0" destOrd="0" parTransId="{5F38D451-9B7F-443A-9BE5-70E9C8BF4F87}" sibTransId="{D537AD32-CFFF-42FA-AA20-EA01618EEBEB}"/>
    <dgm:cxn modelId="{AF67010D-0B16-490B-83B7-47A3D849A9AE}" srcId="{49C38A6F-BF31-4973-B83D-37B023033892}" destId="{CE8237F2-95F2-450B-979A-F967B8E26178}" srcOrd="0" destOrd="0" parTransId="{DC26AE8D-C50C-48B4-A063-449868226646}" sibTransId="{6E1B0A0D-4EAE-4E3E-8B69-83FFDF245795}"/>
    <dgm:cxn modelId="{E3D0FFDC-7524-4B1F-B399-7E1FE0ADC024}" type="presOf" srcId="{B449B2DD-6B44-4F06-AC8B-84DCF937F056}" destId="{125E37F4-36A4-45CC-BEB6-2BE640582DBF}" srcOrd="0" destOrd="0" presId="urn:microsoft.com/office/officeart/2005/8/layout/process4"/>
    <dgm:cxn modelId="{71470C3D-E31B-4B2B-804E-FFE605A5E053}" srcId="{49C38A6F-BF31-4973-B83D-37B023033892}" destId="{B449B2DD-6B44-4F06-AC8B-84DCF937F056}" srcOrd="1" destOrd="0" parTransId="{07CCA384-4B8F-4DDB-BB03-C3201F1B816A}" sibTransId="{8739F5E3-14C7-414E-A70B-D46623A552AC}"/>
    <dgm:cxn modelId="{C9288E7C-730F-465A-BCBE-E5768D737AC2}" type="presOf" srcId="{B449B2DD-6B44-4F06-AC8B-84DCF937F056}" destId="{ECE64C56-437F-4441-967D-67943B0F51BB}" srcOrd="1" destOrd="0" presId="urn:microsoft.com/office/officeart/2005/8/layout/process4"/>
    <dgm:cxn modelId="{4DBFBF5A-4B1F-47DA-975C-2ADB5CB8B4C9}" type="presOf" srcId="{921E62F0-529E-4090-83A9-0DCE20E3036A}" destId="{64CC9CFF-A21F-48CB-B4CD-C98D3F718A17}" srcOrd="0" destOrd="0" presId="urn:microsoft.com/office/officeart/2005/8/layout/process4"/>
    <dgm:cxn modelId="{725BCED9-8D1F-4771-BD57-E03B4D85CF92}" type="presOf" srcId="{49C38A6F-BF31-4973-B83D-37B023033892}" destId="{8801A6B8-F2EF-45E9-8241-BC8503817C9E}" srcOrd="0" destOrd="0" presId="urn:microsoft.com/office/officeart/2005/8/layout/process4"/>
    <dgm:cxn modelId="{37BBEEF2-7FB7-4D6F-B7AB-02DF6A98CCFF}" type="presOf" srcId="{CE8237F2-95F2-450B-979A-F967B8E26178}" destId="{923A57D3-02EC-4D53-90DB-990E5670D119}" srcOrd="1" destOrd="0" presId="urn:microsoft.com/office/officeart/2005/8/layout/process4"/>
    <dgm:cxn modelId="{C9C247C5-3C21-4428-B4CC-22DDE9EEEA03}" type="presOf" srcId="{3758F425-DAAF-4C7B-BC8C-D3ED4CDC5856}" destId="{4ECF6AFB-3117-4B0E-A204-15F9FC7B5297}" srcOrd="0" destOrd="0" presId="urn:microsoft.com/office/officeart/2005/8/layout/process4"/>
    <dgm:cxn modelId="{916727DB-E11E-484E-BE76-32D3DD134E60}" type="presParOf" srcId="{8801A6B8-F2EF-45E9-8241-BC8503817C9E}" destId="{EFB93F06-B1B3-4FFB-A353-34F7F0CD7785}" srcOrd="0" destOrd="0" presId="urn:microsoft.com/office/officeart/2005/8/layout/process4"/>
    <dgm:cxn modelId="{F502BEBB-CB72-43A1-8B6E-E48A3DA16C67}" type="presParOf" srcId="{EFB93F06-B1B3-4FFB-A353-34F7F0CD7785}" destId="{125E37F4-36A4-45CC-BEB6-2BE640582DBF}" srcOrd="0" destOrd="0" presId="urn:microsoft.com/office/officeart/2005/8/layout/process4"/>
    <dgm:cxn modelId="{98054677-4A72-4205-9858-E8A229DBBC9F}" type="presParOf" srcId="{EFB93F06-B1B3-4FFB-A353-34F7F0CD7785}" destId="{ECE64C56-437F-4441-967D-67943B0F51BB}" srcOrd="1" destOrd="0" presId="urn:microsoft.com/office/officeart/2005/8/layout/process4"/>
    <dgm:cxn modelId="{57F0FEA3-EF9C-4BD9-BAC5-EF8C45C409F9}" type="presParOf" srcId="{EFB93F06-B1B3-4FFB-A353-34F7F0CD7785}" destId="{C8C8DDB0-26DF-4023-A9D8-5B1E9E58C6A7}" srcOrd="2" destOrd="0" presId="urn:microsoft.com/office/officeart/2005/8/layout/process4"/>
    <dgm:cxn modelId="{CCDE3AC8-6B00-46CC-B9E4-03CBF6B4C280}" type="presParOf" srcId="{C8C8DDB0-26DF-4023-A9D8-5B1E9E58C6A7}" destId="{64CC9CFF-A21F-48CB-B4CD-C98D3F718A17}" srcOrd="0" destOrd="0" presId="urn:microsoft.com/office/officeart/2005/8/layout/process4"/>
    <dgm:cxn modelId="{9C1B808C-AE94-4B50-87C3-6874575B8366}" type="presParOf" srcId="{8801A6B8-F2EF-45E9-8241-BC8503817C9E}" destId="{69D93D4F-7972-4DE8-B771-07B4AC01B2B5}" srcOrd="1" destOrd="0" presId="urn:microsoft.com/office/officeart/2005/8/layout/process4"/>
    <dgm:cxn modelId="{455E3541-4430-4F1F-BE6A-EB1812D42F0A}" type="presParOf" srcId="{8801A6B8-F2EF-45E9-8241-BC8503817C9E}" destId="{8D483780-9FB1-48B5-9286-D72BAC785C48}" srcOrd="2" destOrd="0" presId="urn:microsoft.com/office/officeart/2005/8/layout/process4"/>
    <dgm:cxn modelId="{91AC4291-6B16-4B21-9624-89FBC63FFAFC}" type="presParOf" srcId="{8D483780-9FB1-48B5-9286-D72BAC785C48}" destId="{5B4FC1C7-E8F0-4B1E-A14D-A6E67E6C7FC0}" srcOrd="0" destOrd="0" presId="urn:microsoft.com/office/officeart/2005/8/layout/process4"/>
    <dgm:cxn modelId="{99B256DE-266D-40C3-8C0C-5BBEE14451CD}" type="presParOf" srcId="{8D483780-9FB1-48B5-9286-D72BAC785C48}" destId="{923A57D3-02EC-4D53-90DB-990E5670D119}" srcOrd="1" destOrd="0" presId="urn:microsoft.com/office/officeart/2005/8/layout/process4"/>
    <dgm:cxn modelId="{1C8C4C31-D8FF-4566-904E-6D3292E879E2}" type="presParOf" srcId="{8D483780-9FB1-48B5-9286-D72BAC785C48}" destId="{056269DF-46DE-45AE-9A37-AD24E5A43ACA}" srcOrd="2" destOrd="0" presId="urn:microsoft.com/office/officeart/2005/8/layout/process4"/>
    <dgm:cxn modelId="{EF86457F-04A0-4B2A-AA1F-490195376BAB}" type="presParOf" srcId="{056269DF-46DE-45AE-9A37-AD24E5A43ACA}" destId="{4ECF6AFB-3117-4B0E-A204-15F9FC7B5297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E64C56-437F-4441-967D-67943B0F51BB}">
      <dsp:nvSpPr>
        <dsp:cNvPr id="0" name=""/>
        <dsp:cNvSpPr/>
      </dsp:nvSpPr>
      <dsp:spPr>
        <a:xfrm>
          <a:off x="0" y="2172104"/>
          <a:ext cx="6888163" cy="142513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600" kern="1200" dirty="0" smtClean="0"/>
            <a:t>バイオメトリクス認証</a:t>
          </a:r>
          <a:endParaRPr kumimoji="1" lang="ja-JP" altLang="en-US" sz="2600" kern="1200" dirty="0"/>
        </a:p>
      </dsp:txBody>
      <dsp:txXfrm>
        <a:off x="0" y="2172104"/>
        <a:ext cx="6888163" cy="769573"/>
      </dsp:txXfrm>
    </dsp:sp>
    <dsp:sp modelId="{64CC9CFF-A21F-48CB-B4CD-C98D3F718A17}">
      <dsp:nvSpPr>
        <dsp:cNvPr id="0" name=""/>
        <dsp:cNvSpPr/>
      </dsp:nvSpPr>
      <dsp:spPr>
        <a:xfrm>
          <a:off x="0" y="2913175"/>
          <a:ext cx="6888163" cy="655562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44" tIns="46990" rIns="263144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安全性が高い</a:t>
          </a:r>
          <a:endParaRPr kumimoji="1" lang="ja-JP" altLang="en-US" sz="3700" kern="1200" dirty="0"/>
        </a:p>
      </dsp:txBody>
      <dsp:txXfrm>
        <a:off x="0" y="2913175"/>
        <a:ext cx="6888163" cy="655562"/>
      </dsp:txXfrm>
    </dsp:sp>
    <dsp:sp modelId="{923A57D3-02EC-4D53-90DB-990E5670D119}">
      <dsp:nvSpPr>
        <dsp:cNvPr id="0" name=""/>
        <dsp:cNvSpPr/>
      </dsp:nvSpPr>
      <dsp:spPr>
        <a:xfrm rot="10800000">
          <a:off x="0" y="1622"/>
          <a:ext cx="6888163" cy="2191858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600" kern="1200" dirty="0" smtClean="0"/>
            <a:t>パスワード認証</a:t>
          </a:r>
          <a:endParaRPr kumimoji="1" lang="ja-JP" altLang="en-US" sz="2600" kern="1200" dirty="0"/>
        </a:p>
      </dsp:txBody>
      <dsp:txXfrm rot="-10800000">
        <a:off x="0" y="1622"/>
        <a:ext cx="6888163" cy="769342"/>
      </dsp:txXfrm>
    </dsp:sp>
    <dsp:sp modelId="{4ECF6AFB-3117-4B0E-A204-15F9FC7B5297}">
      <dsp:nvSpPr>
        <dsp:cNvPr id="0" name=""/>
        <dsp:cNvSpPr/>
      </dsp:nvSpPr>
      <dsp:spPr>
        <a:xfrm>
          <a:off x="0" y="770965"/>
          <a:ext cx="6888163" cy="655365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44" tIns="46990" rIns="263144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安全性が低い</a:t>
          </a:r>
          <a:endParaRPr kumimoji="1" lang="ja-JP" altLang="en-US" sz="3700" kern="1200" dirty="0"/>
        </a:p>
      </dsp:txBody>
      <dsp:txXfrm>
        <a:off x="0" y="770965"/>
        <a:ext cx="6888163" cy="6553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fld id="{EEB07DF4-D58D-46A8-9835-35B00A8E3744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97309C04-7F11-4074-9149-C76F8AB200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8849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07DF4-D58D-46A8-9835-35B00A8E3744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97309C04-7F11-4074-9149-C76F8AB200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39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07DF4-D58D-46A8-9835-35B00A8E3744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97309C04-7F11-4074-9149-C76F8AB200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56518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07DF4-D58D-46A8-9835-35B00A8E3744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97309C04-7F11-4074-9149-C76F8AB2000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8023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07DF4-D58D-46A8-9835-35B00A8E3744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97309C04-7F11-4074-9149-C76F8AB200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10021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07DF4-D58D-46A8-9835-35B00A8E3744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9C04-7F11-4074-9149-C76F8AB200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99225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07DF4-D58D-46A8-9835-35B00A8E3744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9C04-7F11-4074-9149-C76F8AB200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34956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07DF4-D58D-46A8-9835-35B00A8E3744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9C04-7F11-4074-9149-C76F8AB200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33295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fld id="{EEB07DF4-D58D-46A8-9835-35B00A8E3744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97309C04-7F11-4074-9149-C76F8AB200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1759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07DF4-D58D-46A8-9835-35B00A8E3744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9C04-7F11-4074-9149-C76F8AB200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2722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fld id="{EEB07DF4-D58D-46A8-9835-35B00A8E3744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97309C04-7F11-4074-9149-C76F8AB200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7556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07DF4-D58D-46A8-9835-35B00A8E3744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9C04-7F11-4074-9149-C76F8AB200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5121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07DF4-D58D-46A8-9835-35B00A8E3744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9C04-7F11-4074-9149-C76F8AB200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4132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07DF4-D58D-46A8-9835-35B00A8E3744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9C04-7F11-4074-9149-C76F8AB200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1331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07DF4-D58D-46A8-9835-35B00A8E3744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9C04-7F11-4074-9149-C76F8AB200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9414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07DF4-D58D-46A8-9835-35B00A8E3744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9C04-7F11-4074-9149-C76F8AB200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887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07DF4-D58D-46A8-9835-35B00A8E3744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9C04-7F11-4074-9149-C76F8AB200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5909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B07DF4-D58D-46A8-9835-35B00A8E3744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309C04-7F11-4074-9149-C76F8AB200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029949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  <p:sldLayoutId id="2147483810" r:id="rId12"/>
    <p:sldLayoutId id="2147483811" r:id="rId13"/>
    <p:sldLayoutId id="2147483812" r:id="rId14"/>
    <p:sldLayoutId id="2147483813" r:id="rId15"/>
    <p:sldLayoutId id="2147483814" r:id="rId16"/>
    <p:sldLayoutId id="214748381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mtClean="0"/>
              <a:t>バイオメトリクス認証について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smtClean="0"/>
              <a:t>FOM</a:t>
            </a:r>
            <a:r>
              <a:rPr lang="ja-JP" altLang="en-US" smtClean="0"/>
              <a:t>セキュリティ株式会社</a:t>
            </a:r>
            <a:endParaRPr lang="en-US" altLang="ja-JP" smtClean="0"/>
          </a:p>
          <a:p>
            <a:r>
              <a:rPr lang="ja-JP" altLang="en-US" smtClean="0"/>
              <a:t>情報セキュリティマネジメント部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1426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新しい認証技術の導入</a:t>
            </a:r>
            <a:endParaRPr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7906499"/>
              </p:ext>
            </p:extLst>
          </p:nvPr>
        </p:nvGraphicFramePr>
        <p:xfrm>
          <a:off x="533400" y="2336800"/>
          <a:ext cx="6888163" cy="3598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51061975"/>
      </p:ext>
    </p:extLst>
  </p:cSld>
  <p:clrMapOvr>
    <a:masterClrMapping/>
  </p:clrMapOvr>
</p:sld>
</file>

<file path=ppt/theme/theme1.xml><?xml version="1.0" encoding="utf-8"?>
<a:theme xmlns:a="http://schemas.openxmlformats.org/drawingml/2006/main" name="ベルリン">
  <a:themeElements>
    <a:clrScheme name="ベルリン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ベルリン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ベルリ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TC104033917[[fn=ベルリン]]</Template>
  <TotalTime>10</TotalTime>
  <Words>25</Words>
  <Application>Microsoft Office PowerPoint</Application>
  <PresentationFormat>画面に合わせる (4:3)</PresentationFormat>
  <Paragraphs>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Arial</vt:lpstr>
      <vt:lpstr>Trebuchet MS</vt:lpstr>
      <vt:lpstr>ベルリン</vt:lpstr>
      <vt:lpstr>バイオメトリクス認証について</vt:lpstr>
      <vt:lpstr>新しい認証技術の導入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バイオメトリクス認証について</dc:title>
  <dc:creator>FOM出版</dc:creator>
  <cp:lastModifiedBy>FOM出版</cp:lastModifiedBy>
  <cp:revision>5</cp:revision>
  <dcterms:created xsi:type="dcterms:W3CDTF">2013-06-03T04:13:36Z</dcterms:created>
  <dcterms:modified xsi:type="dcterms:W3CDTF">2013-09-30T15:00:33Z</dcterms:modified>
</cp:coreProperties>
</file>