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2.xml" ContentType="application/vnd.openxmlformats-officedocument.theme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3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theme/theme4.xml" ContentType="application/vnd.openxmlformats-officedocument.theme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theme/theme5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0" r:id="rId1"/>
    <p:sldMasterId id="2147483687" r:id="rId2"/>
    <p:sldMasterId id="2147483704" r:id="rId3"/>
    <p:sldMasterId id="2147483721" r:id="rId4"/>
    <p:sldMasterId id="2147483738" r:id="rId5"/>
  </p:sldMasterIdLst>
  <p:sldIdLst>
    <p:sldId id="256" r:id="rId6"/>
    <p:sldId id="257" r:id="rId7"/>
    <p:sldId id="261" r:id="rId8"/>
    <p:sldId id="259" r:id="rId9"/>
    <p:sldId id="260" r:id="rId10"/>
    <p:sldId id="258" r:id="rId11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7853C-536D-4A76-A0AE-DD22124D55A5}" styleName="テーマ スタイル 1 - アクセント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18603FDC-E32A-4AB5-989C-0864C3EAD2B8}" styleName="テーマ スタイル 2 - アクセント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38B1855-1B75-4FBE-930C-398BA8C253C6}" styleName="テーマ スタイル 2 - アクセント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E269D01E-BC32-4049-B463-5C60D7B0CCD2}" styleName="テーマ スタイル 2 - アクセント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2833802-FEF1-4C79-8D5D-14CF1EAF98D9}" styleName="淡色スタイル 2 - アクセント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775DCB02-9BB8-47FD-8907-85C794F793BA}" styleName="テーマ スタイル 1 - アクセント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3C2FFA5D-87B4-456A-9821-1D502468CF0F}" styleName="テーマ スタイル 1 - アクセント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E929F9F4-4A8F-4326-A1B4-22849713DDAB}" styleName="濃色スタイル 1 - アクセント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0660B408-B3CF-4A94-85FC-2B1E0A45F4A2}" styleName="濃色スタイル 2 - アクセント 1/アクセント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46F890A9-2807-4EBB-B81D-B2AA78EC7F39}" styleName="濃色スタイル 2 - アクセント 5/アクセント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306799F8-075E-4A3A-A7F6-7FBC6576F1A4}" styleName="テーマ スタイル 2 - アクセント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D03447BB-5D67-496B-8E87-E561075AD55C}" styleName="濃色スタイル 1 - アクセント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424" autoAdjust="0"/>
  </p:normalViewPr>
  <p:slideViewPr>
    <p:cSldViewPr snapToGrid="0">
      <p:cViewPr varScale="1">
        <p:scale>
          <a:sx n="74" d="100"/>
          <a:sy n="74" d="100"/>
        </p:scale>
        <p:origin x="294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2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5.xml"/><Relationship Id="rId15" Type="http://schemas.openxmlformats.org/officeDocument/2006/relationships/tableStyles" Target="tableStyles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__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ja-JP" altLang="en-US" dirty="0" smtClean="0"/>
              <a:t>学年別・男女別部員数（人）</a:t>
            </a:r>
            <a:endParaRPr lang="ja-JP" altLang="en-US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男子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1年生</c:v>
                </c:pt>
                <c:pt idx="1">
                  <c:v>2年生</c:v>
                </c:pt>
                <c:pt idx="2">
                  <c:v>3年生</c:v>
                </c:pt>
                <c:pt idx="3">
                  <c:v>4年生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14</c:v>
                </c:pt>
                <c:pt idx="1">
                  <c:v>16</c:v>
                </c:pt>
                <c:pt idx="2">
                  <c:v>10</c:v>
                </c:pt>
                <c:pt idx="3">
                  <c:v>8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女子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1年生</c:v>
                </c:pt>
                <c:pt idx="1">
                  <c:v>2年生</c:v>
                </c:pt>
                <c:pt idx="2">
                  <c:v>3年生</c:v>
                </c:pt>
                <c:pt idx="3">
                  <c:v>4年生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11</c:v>
                </c:pt>
                <c:pt idx="1">
                  <c:v>8</c:v>
                </c:pt>
                <c:pt idx="2">
                  <c:v>9</c:v>
                </c:pt>
                <c:pt idx="3">
                  <c:v>15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-25"/>
        <c:axId val="154611456"/>
        <c:axId val="2109052480"/>
      </c:barChart>
      <c:catAx>
        <c:axId val="1546114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2109052480"/>
        <c:crosses val="autoZero"/>
        <c:auto val="1"/>
        <c:lblAlgn val="ctr"/>
        <c:lblOffset val="100"/>
        <c:noMultiLvlLbl val="0"/>
      </c:catAx>
      <c:valAx>
        <c:axId val="2109052480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5461145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BF098D7-EB0A-42E7-A96B-94A81D958513}" type="doc">
      <dgm:prSet loTypeId="urn:microsoft.com/office/officeart/2005/8/layout/process4" loCatId="process" qsTypeId="urn:microsoft.com/office/officeart/2005/8/quickstyle/simple1" qsCatId="simple" csTypeId="urn:microsoft.com/office/officeart/2005/8/colors/colorful1" csCatId="colorful"/>
      <dgm:spPr/>
      <dgm:t>
        <a:bodyPr/>
        <a:lstStyle/>
        <a:p>
          <a:endParaRPr kumimoji="1" lang="ja-JP" altLang="en-US"/>
        </a:p>
      </dgm:t>
    </dgm:pt>
    <dgm:pt modelId="{19A8A093-05F8-4177-A5E6-C863D3C40449}">
      <dgm:prSet custT="1"/>
      <dgm:spPr/>
      <dgm:t>
        <a:bodyPr/>
        <a:lstStyle/>
        <a:p>
          <a:pPr rtl="0"/>
          <a:r>
            <a:rPr kumimoji="1" lang="ja-JP" altLang="en-US" sz="1800" dirty="0" smtClean="0"/>
            <a:t>テーマの確認とグループ散策</a:t>
          </a:r>
          <a:endParaRPr lang="ja-JP" altLang="en-US" sz="1800" dirty="0"/>
        </a:p>
      </dgm:t>
    </dgm:pt>
    <dgm:pt modelId="{8934501E-77A9-44DA-A602-2268D1C53B1B}" type="parTrans" cxnId="{AA5F10A5-B560-437B-8486-0EBBBBA68D73}">
      <dgm:prSet/>
      <dgm:spPr/>
      <dgm:t>
        <a:bodyPr/>
        <a:lstStyle/>
        <a:p>
          <a:endParaRPr kumimoji="1" lang="ja-JP" altLang="en-US" sz="1800"/>
        </a:p>
      </dgm:t>
    </dgm:pt>
    <dgm:pt modelId="{98B72A3E-E4AE-456D-8C87-FC7C061B802A}" type="sibTrans" cxnId="{AA5F10A5-B560-437B-8486-0EBBBBA68D73}">
      <dgm:prSet/>
      <dgm:spPr/>
      <dgm:t>
        <a:bodyPr/>
        <a:lstStyle/>
        <a:p>
          <a:endParaRPr kumimoji="1" lang="ja-JP" altLang="en-US" sz="1800"/>
        </a:p>
      </dgm:t>
    </dgm:pt>
    <dgm:pt modelId="{B1ECBF93-FBD0-4DF6-A172-AA632BE013BC}">
      <dgm:prSet custT="1"/>
      <dgm:spPr/>
      <dgm:t>
        <a:bodyPr/>
        <a:lstStyle/>
        <a:p>
          <a:pPr rtl="0"/>
          <a:r>
            <a:rPr kumimoji="1" lang="ja-JP" altLang="en-US" sz="1800" smtClean="0"/>
            <a:t>テーマに合わせてグループで散策する</a:t>
          </a:r>
          <a:endParaRPr lang="ja-JP" altLang="en-US" sz="1800"/>
        </a:p>
      </dgm:t>
    </dgm:pt>
    <dgm:pt modelId="{46CC7602-EFB2-4D58-A0C4-3B0654AE15C6}" type="parTrans" cxnId="{62D4EFE3-381B-4460-B760-83547D3BA886}">
      <dgm:prSet/>
      <dgm:spPr/>
      <dgm:t>
        <a:bodyPr/>
        <a:lstStyle/>
        <a:p>
          <a:endParaRPr kumimoji="1" lang="ja-JP" altLang="en-US" sz="1800"/>
        </a:p>
      </dgm:t>
    </dgm:pt>
    <dgm:pt modelId="{B5896DD4-7D17-47BC-AA8A-CE663DD6FB8E}" type="sibTrans" cxnId="{62D4EFE3-381B-4460-B760-83547D3BA886}">
      <dgm:prSet/>
      <dgm:spPr/>
      <dgm:t>
        <a:bodyPr/>
        <a:lstStyle/>
        <a:p>
          <a:endParaRPr kumimoji="1" lang="ja-JP" altLang="en-US" sz="1800"/>
        </a:p>
      </dgm:t>
    </dgm:pt>
    <dgm:pt modelId="{776D80D4-F4E7-478C-982E-C7FE8FE269F9}">
      <dgm:prSet custT="1"/>
      <dgm:spPr/>
      <dgm:t>
        <a:bodyPr/>
        <a:lstStyle/>
        <a:p>
          <a:pPr rtl="0"/>
          <a:r>
            <a:rPr kumimoji="1" lang="ja-JP" altLang="en-US" sz="1800" smtClean="0"/>
            <a:t>自由制作</a:t>
          </a:r>
          <a:endParaRPr lang="ja-JP" altLang="en-US" sz="1800"/>
        </a:p>
      </dgm:t>
    </dgm:pt>
    <dgm:pt modelId="{4D0081B7-7762-4ED2-82BE-CDC8E5CCA3AF}" type="parTrans" cxnId="{7E22E3AE-E532-4AC3-953C-D0FE41CF00D9}">
      <dgm:prSet/>
      <dgm:spPr/>
      <dgm:t>
        <a:bodyPr/>
        <a:lstStyle/>
        <a:p>
          <a:endParaRPr kumimoji="1" lang="ja-JP" altLang="en-US" sz="1800"/>
        </a:p>
      </dgm:t>
    </dgm:pt>
    <dgm:pt modelId="{35165E97-8ED3-4DD9-87A3-91D88F19C8EE}" type="sibTrans" cxnId="{7E22E3AE-E532-4AC3-953C-D0FE41CF00D9}">
      <dgm:prSet/>
      <dgm:spPr/>
      <dgm:t>
        <a:bodyPr/>
        <a:lstStyle/>
        <a:p>
          <a:endParaRPr kumimoji="1" lang="ja-JP" altLang="en-US" sz="1800"/>
        </a:p>
      </dgm:t>
    </dgm:pt>
    <dgm:pt modelId="{B98C648A-9D19-41B9-B0BB-1816370BF527}">
      <dgm:prSet custT="1"/>
      <dgm:spPr/>
      <dgm:t>
        <a:bodyPr/>
        <a:lstStyle/>
        <a:p>
          <a:pPr rtl="0"/>
          <a:r>
            <a:rPr kumimoji="1" lang="ja-JP" altLang="en-US" sz="1800" smtClean="0"/>
            <a:t>自分自身の想像力で自由に作品を制作する</a:t>
          </a:r>
          <a:endParaRPr lang="ja-JP" altLang="en-US" sz="1800"/>
        </a:p>
      </dgm:t>
    </dgm:pt>
    <dgm:pt modelId="{2B662DE9-5ADF-43F6-9DED-ADD2D33EB22D}" type="parTrans" cxnId="{7E3D4847-0581-417A-AF04-4743BD9BE4EC}">
      <dgm:prSet/>
      <dgm:spPr/>
      <dgm:t>
        <a:bodyPr/>
        <a:lstStyle/>
        <a:p>
          <a:endParaRPr kumimoji="1" lang="ja-JP" altLang="en-US" sz="1800"/>
        </a:p>
      </dgm:t>
    </dgm:pt>
    <dgm:pt modelId="{562E6AFF-0005-4FF3-84B6-0BC79E490690}" type="sibTrans" cxnId="{7E3D4847-0581-417A-AF04-4743BD9BE4EC}">
      <dgm:prSet/>
      <dgm:spPr/>
      <dgm:t>
        <a:bodyPr/>
        <a:lstStyle/>
        <a:p>
          <a:endParaRPr kumimoji="1" lang="ja-JP" altLang="en-US" sz="1800"/>
        </a:p>
      </dgm:t>
    </dgm:pt>
    <dgm:pt modelId="{FD5905B4-2CA9-4D01-AEC7-5B973F0A8F7B}">
      <dgm:prSet custT="1"/>
      <dgm:spPr/>
      <dgm:t>
        <a:bodyPr/>
        <a:lstStyle/>
        <a:p>
          <a:pPr rtl="0"/>
          <a:r>
            <a:rPr kumimoji="1" lang="ja-JP" altLang="en-US" sz="1800" smtClean="0"/>
            <a:t>意見交換</a:t>
          </a:r>
          <a:endParaRPr lang="ja-JP" altLang="en-US" sz="1800"/>
        </a:p>
      </dgm:t>
    </dgm:pt>
    <dgm:pt modelId="{3AFA4470-F381-4EC3-83E3-B29F83E2E1E8}" type="parTrans" cxnId="{CF182342-4F36-4F81-B1F3-6347B5654C3D}">
      <dgm:prSet/>
      <dgm:spPr/>
      <dgm:t>
        <a:bodyPr/>
        <a:lstStyle/>
        <a:p>
          <a:endParaRPr kumimoji="1" lang="ja-JP" altLang="en-US" sz="1800"/>
        </a:p>
      </dgm:t>
    </dgm:pt>
    <dgm:pt modelId="{0349CE98-4CA6-497D-AD38-1146AFD1C372}" type="sibTrans" cxnId="{CF182342-4F36-4F81-B1F3-6347B5654C3D}">
      <dgm:prSet/>
      <dgm:spPr/>
      <dgm:t>
        <a:bodyPr/>
        <a:lstStyle/>
        <a:p>
          <a:endParaRPr kumimoji="1" lang="ja-JP" altLang="en-US" sz="1800"/>
        </a:p>
      </dgm:t>
    </dgm:pt>
    <dgm:pt modelId="{271E574C-3F98-4891-ABCE-2FD02048B083}">
      <dgm:prSet custT="1"/>
      <dgm:spPr/>
      <dgm:t>
        <a:bodyPr/>
        <a:lstStyle/>
        <a:p>
          <a:pPr rtl="0"/>
          <a:r>
            <a:rPr kumimoji="1" lang="ja-JP" altLang="en-US" sz="1800" smtClean="0"/>
            <a:t>みんなの作品を見て、感想や意見を交換する</a:t>
          </a:r>
          <a:endParaRPr lang="ja-JP" altLang="en-US" sz="1800"/>
        </a:p>
      </dgm:t>
    </dgm:pt>
    <dgm:pt modelId="{26373C74-12F9-4644-8858-48CEF92EA3AD}" type="parTrans" cxnId="{D1DD4577-5678-4C59-A30E-AE06B4C684C2}">
      <dgm:prSet/>
      <dgm:spPr/>
      <dgm:t>
        <a:bodyPr/>
        <a:lstStyle/>
        <a:p>
          <a:endParaRPr kumimoji="1" lang="ja-JP" altLang="en-US" sz="1800"/>
        </a:p>
      </dgm:t>
    </dgm:pt>
    <dgm:pt modelId="{A6E20A6F-D6CA-46F1-BD52-C79CC7655E27}" type="sibTrans" cxnId="{D1DD4577-5678-4C59-A30E-AE06B4C684C2}">
      <dgm:prSet/>
      <dgm:spPr/>
      <dgm:t>
        <a:bodyPr/>
        <a:lstStyle/>
        <a:p>
          <a:endParaRPr kumimoji="1" lang="ja-JP" altLang="en-US" sz="1800"/>
        </a:p>
      </dgm:t>
    </dgm:pt>
    <dgm:pt modelId="{ED2EAD5E-8C5C-4DA3-82BC-24A1EC9952C6}">
      <dgm:prSet custT="1"/>
      <dgm:spPr/>
      <dgm:t>
        <a:bodyPr/>
        <a:lstStyle/>
        <a:p>
          <a:pPr rtl="0"/>
          <a:r>
            <a:rPr kumimoji="1" lang="ja-JP" altLang="en-US" sz="1800" smtClean="0"/>
            <a:t>作品改良</a:t>
          </a:r>
          <a:endParaRPr lang="ja-JP" altLang="en-US" sz="1800"/>
        </a:p>
      </dgm:t>
    </dgm:pt>
    <dgm:pt modelId="{E87AD426-3F5E-492D-8E7C-276ADC670B9B}" type="parTrans" cxnId="{C3EE3D4C-2091-42E7-B0A0-7FD229DCFC7B}">
      <dgm:prSet/>
      <dgm:spPr/>
      <dgm:t>
        <a:bodyPr/>
        <a:lstStyle/>
        <a:p>
          <a:endParaRPr kumimoji="1" lang="ja-JP" altLang="en-US" sz="1800"/>
        </a:p>
      </dgm:t>
    </dgm:pt>
    <dgm:pt modelId="{0B2E9083-8BDB-4874-83AF-D4E1A9CFB6F2}" type="sibTrans" cxnId="{C3EE3D4C-2091-42E7-B0A0-7FD229DCFC7B}">
      <dgm:prSet/>
      <dgm:spPr/>
      <dgm:t>
        <a:bodyPr/>
        <a:lstStyle/>
        <a:p>
          <a:endParaRPr kumimoji="1" lang="ja-JP" altLang="en-US" sz="1800"/>
        </a:p>
      </dgm:t>
    </dgm:pt>
    <dgm:pt modelId="{2BCF2DEF-7E8C-45C9-8764-BB0A08222634}">
      <dgm:prSet custT="1"/>
      <dgm:spPr/>
      <dgm:t>
        <a:bodyPr/>
        <a:lstStyle/>
        <a:p>
          <a:pPr rtl="0"/>
          <a:r>
            <a:rPr kumimoji="1" lang="ja-JP" altLang="en-US" sz="1800" smtClean="0"/>
            <a:t>他人の感想や意見をもとに、作品を改良する</a:t>
          </a:r>
          <a:endParaRPr lang="ja-JP" altLang="en-US" sz="1800"/>
        </a:p>
      </dgm:t>
    </dgm:pt>
    <dgm:pt modelId="{3D36B184-AB9E-41EF-A071-5799A05373A4}" type="parTrans" cxnId="{9CF16994-0D48-4C0F-ACCE-CB5ACBB21F6B}">
      <dgm:prSet/>
      <dgm:spPr/>
      <dgm:t>
        <a:bodyPr/>
        <a:lstStyle/>
        <a:p>
          <a:endParaRPr kumimoji="1" lang="ja-JP" altLang="en-US" sz="1800"/>
        </a:p>
      </dgm:t>
    </dgm:pt>
    <dgm:pt modelId="{5ABB4050-0FC6-4B0A-B5AF-DF147AF571F3}" type="sibTrans" cxnId="{9CF16994-0D48-4C0F-ACCE-CB5ACBB21F6B}">
      <dgm:prSet/>
      <dgm:spPr/>
      <dgm:t>
        <a:bodyPr/>
        <a:lstStyle/>
        <a:p>
          <a:endParaRPr kumimoji="1" lang="ja-JP" altLang="en-US" sz="1800"/>
        </a:p>
      </dgm:t>
    </dgm:pt>
    <dgm:pt modelId="{41397F0D-0CCA-47F0-B2F2-0E68F688F72F}" type="pres">
      <dgm:prSet presAssocID="{4BF098D7-EB0A-42E7-A96B-94A81D958513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142DAB19-5C83-4AD9-AC17-A0D39187A343}" type="pres">
      <dgm:prSet presAssocID="{ED2EAD5E-8C5C-4DA3-82BC-24A1EC9952C6}" presName="boxAndChildren" presStyleCnt="0"/>
      <dgm:spPr/>
    </dgm:pt>
    <dgm:pt modelId="{76D909B6-4CC9-4C52-B3FA-DA9ECE761CD7}" type="pres">
      <dgm:prSet presAssocID="{ED2EAD5E-8C5C-4DA3-82BC-24A1EC9952C6}" presName="parentTextBox" presStyleLbl="node1" presStyleIdx="0" presStyleCnt="4"/>
      <dgm:spPr/>
      <dgm:t>
        <a:bodyPr/>
        <a:lstStyle/>
        <a:p>
          <a:endParaRPr kumimoji="1" lang="ja-JP" altLang="en-US"/>
        </a:p>
      </dgm:t>
    </dgm:pt>
    <dgm:pt modelId="{CA3A9A15-9B4C-49D4-AA20-1F822A608E4A}" type="pres">
      <dgm:prSet presAssocID="{ED2EAD5E-8C5C-4DA3-82BC-24A1EC9952C6}" presName="entireBox" presStyleLbl="node1" presStyleIdx="0" presStyleCnt="4"/>
      <dgm:spPr/>
      <dgm:t>
        <a:bodyPr/>
        <a:lstStyle/>
        <a:p>
          <a:endParaRPr kumimoji="1" lang="ja-JP" altLang="en-US"/>
        </a:p>
      </dgm:t>
    </dgm:pt>
    <dgm:pt modelId="{3BDCCD03-D6C2-461F-A47B-4AC7416259CC}" type="pres">
      <dgm:prSet presAssocID="{ED2EAD5E-8C5C-4DA3-82BC-24A1EC9952C6}" presName="descendantBox" presStyleCnt="0"/>
      <dgm:spPr/>
    </dgm:pt>
    <dgm:pt modelId="{25AC9B8A-C380-48B1-8284-F0FCAEC62A59}" type="pres">
      <dgm:prSet presAssocID="{2BCF2DEF-7E8C-45C9-8764-BB0A08222634}" presName="childTextBox" presStyleLbl="fg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A6332BBD-AD40-4AED-9794-EA29D880BFE7}" type="pres">
      <dgm:prSet presAssocID="{0349CE98-4CA6-497D-AD38-1146AFD1C372}" presName="sp" presStyleCnt="0"/>
      <dgm:spPr/>
    </dgm:pt>
    <dgm:pt modelId="{A2A6C4CE-B423-40FC-B002-5619049E28B0}" type="pres">
      <dgm:prSet presAssocID="{FD5905B4-2CA9-4D01-AEC7-5B973F0A8F7B}" presName="arrowAndChildren" presStyleCnt="0"/>
      <dgm:spPr/>
    </dgm:pt>
    <dgm:pt modelId="{211AB1CB-6ADB-4026-A393-C93B8715BC8D}" type="pres">
      <dgm:prSet presAssocID="{FD5905B4-2CA9-4D01-AEC7-5B973F0A8F7B}" presName="parentTextArrow" presStyleLbl="node1" presStyleIdx="0" presStyleCnt="4"/>
      <dgm:spPr/>
      <dgm:t>
        <a:bodyPr/>
        <a:lstStyle/>
        <a:p>
          <a:endParaRPr kumimoji="1" lang="ja-JP" altLang="en-US"/>
        </a:p>
      </dgm:t>
    </dgm:pt>
    <dgm:pt modelId="{72042ADA-9791-4F12-AE88-6CC7A3552F44}" type="pres">
      <dgm:prSet presAssocID="{FD5905B4-2CA9-4D01-AEC7-5B973F0A8F7B}" presName="arrow" presStyleLbl="node1" presStyleIdx="1" presStyleCnt="4"/>
      <dgm:spPr/>
      <dgm:t>
        <a:bodyPr/>
        <a:lstStyle/>
        <a:p>
          <a:endParaRPr kumimoji="1" lang="ja-JP" altLang="en-US"/>
        </a:p>
      </dgm:t>
    </dgm:pt>
    <dgm:pt modelId="{C3A2CAB2-202D-48D4-995C-4DC5E5EB724D}" type="pres">
      <dgm:prSet presAssocID="{FD5905B4-2CA9-4D01-AEC7-5B973F0A8F7B}" presName="descendantArrow" presStyleCnt="0"/>
      <dgm:spPr/>
    </dgm:pt>
    <dgm:pt modelId="{AB17243F-FFFA-4279-98DA-93649EBE89F4}" type="pres">
      <dgm:prSet presAssocID="{271E574C-3F98-4891-ABCE-2FD02048B083}" presName="childTextArrow" presStyleLbl="fg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C9F2B332-C159-4C98-B338-E5CBCC06584E}" type="pres">
      <dgm:prSet presAssocID="{35165E97-8ED3-4DD9-87A3-91D88F19C8EE}" presName="sp" presStyleCnt="0"/>
      <dgm:spPr/>
    </dgm:pt>
    <dgm:pt modelId="{2A48D266-F6C7-4F1E-833C-509015B854D0}" type="pres">
      <dgm:prSet presAssocID="{776D80D4-F4E7-478C-982E-C7FE8FE269F9}" presName="arrowAndChildren" presStyleCnt="0"/>
      <dgm:spPr/>
    </dgm:pt>
    <dgm:pt modelId="{F206FA44-0AB8-4B3E-B31A-77936372639B}" type="pres">
      <dgm:prSet presAssocID="{776D80D4-F4E7-478C-982E-C7FE8FE269F9}" presName="parentTextArrow" presStyleLbl="node1" presStyleIdx="1" presStyleCnt="4"/>
      <dgm:spPr/>
      <dgm:t>
        <a:bodyPr/>
        <a:lstStyle/>
        <a:p>
          <a:endParaRPr kumimoji="1" lang="ja-JP" altLang="en-US"/>
        </a:p>
      </dgm:t>
    </dgm:pt>
    <dgm:pt modelId="{3EAFF91C-4D10-427E-9373-0A8A7CF0D6D5}" type="pres">
      <dgm:prSet presAssocID="{776D80D4-F4E7-478C-982E-C7FE8FE269F9}" presName="arrow" presStyleLbl="node1" presStyleIdx="2" presStyleCnt="4"/>
      <dgm:spPr/>
      <dgm:t>
        <a:bodyPr/>
        <a:lstStyle/>
        <a:p>
          <a:endParaRPr kumimoji="1" lang="ja-JP" altLang="en-US"/>
        </a:p>
      </dgm:t>
    </dgm:pt>
    <dgm:pt modelId="{595DAFAB-8EC2-4946-B8A6-D15370C3EAF9}" type="pres">
      <dgm:prSet presAssocID="{776D80D4-F4E7-478C-982E-C7FE8FE269F9}" presName="descendantArrow" presStyleCnt="0"/>
      <dgm:spPr/>
    </dgm:pt>
    <dgm:pt modelId="{5010ED36-4E4B-4A58-8625-CD18D5193A35}" type="pres">
      <dgm:prSet presAssocID="{B98C648A-9D19-41B9-B0BB-1816370BF527}" presName="childTextArrow" presStyleLbl="fg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D63E14C0-8E58-47AA-B5C9-6648E2CC2E88}" type="pres">
      <dgm:prSet presAssocID="{98B72A3E-E4AE-456D-8C87-FC7C061B802A}" presName="sp" presStyleCnt="0"/>
      <dgm:spPr/>
    </dgm:pt>
    <dgm:pt modelId="{B776CBE3-A333-45A6-BAFF-42F47987DEF4}" type="pres">
      <dgm:prSet presAssocID="{19A8A093-05F8-4177-A5E6-C863D3C40449}" presName="arrowAndChildren" presStyleCnt="0"/>
      <dgm:spPr/>
    </dgm:pt>
    <dgm:pt modelId="{ECF3603B-FF7E-4DBE-8773-A5FD0349FB7B}" type="pres">
      <dgm:prSet presAssocID="{19A8A093-05F8-4177-A5E6-C863D3C40449}" presName="parentTextArrow" presStyleLbl="node1" presStyleIdx="2" presStyleCnt="4"/>
      <dgm:spPr/>
      <dgm:t>
        <a:bodyPr/>
        <a:lstStyle/>
        <a:p>
          <a:endParaRPr kumimoji="1" lang="ja-JP" altLang="en-US"/>
        </a:p>
      </dgm:t>
    </dgm:pt>
    <dgm:pt modelId="{94F7F629-DE25-486B-BEC5-E75918DB3BF5}" type="pres">
      <dgm:prSet presAssocID="{19A8A093-05F8-4177-A5E6-C863D3C40449}" presName="arrow" presStyleLbl="node1" presStyleIdx="3" presStyleCnt="4"/>
      <dgm:spPr/>
      <dgm:t>
        <a:bodyPr/>
        <a:lstStyle/>
        <a:p>
          <a:endParaRPr kumimoji="1" lang="ja-JP" altLang="en-US"/>
        </a:p>
      </dgm:t>
    </dgm:pt>
    <dgm:pt modelId="{170448A7-FA18-47DE-A596-3FDA685755CD}" type="pres">
      <dgm:prSet presAssocID="{19A8A093-05F8-4177-A5E6-C863D3C40449}" presName="descendantArrow" presStyleCnt="0"/>
      <dgm:spPr/>
    </dgm:pt>
    <dgm:pt modelId="{F15AD0F8-094D-4155-B0C4-1A8B3C8B0117}" type="pres">
      <dgm:prSet presAssocID="{B1ECBF93-FBD0-4DF6-A172-AA632BE013BC}" presName="childTextArrow" presStyleLbl="fg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6DC55C42-1FCE-4697-A2FB-8D002FC91833}" type="presOf" srcId="{271E574C-3F98-4891-ABCE-2FD02048B083}" destId="{AB17243F-FFFA-4279-98DA-93649EBE89F4}" srcOrd="0" destOrd="0" presId="urn:microsoft.com/office/officeart/2005/8/layout/process4"/>
    <dgm:cxn modelId="{30CB11D4-F63A-41BA-AF69-0E23E3B69060}" type="presOf" srcId="{19A8A093-05F8-4177-A5E6-C863D3C40449}" destId="{94F7F629-DE25-486B-BEC5-E75918DB3BF5}" srcOrd="1" destOrd="0" presId="urn:microsoft.com/office/officeart/2005/8/layout/process4"/>
    <dgm:cxn modelId="{F3A9AF21-B8C8-495B-A6E4-2F76E59955DC}" type="presOf" srcId="{ED2EAD5E-8C5C-4DA3-82BC-24A1EC9952C6}" destId="{CA3A9A15-9B4C-49D4-AA20-1F822A608E4A}" srcOrd="1" destOrd="0" presId="urn:microsoft.com/office/officeart/2005/8/layout/process4"/>
    <dgm:cxn modelId="{7E3D4847-0581-417A-AF04-4743BD9BE4EC}" srcId="{776D80D4-F4E7-478C-982E-C7FE8FE269F9}" destId="{B98C648A-9D19-41B9-B0BB-1816370BF527}" srcOrd="0" destOrd="0" parTransId="{2B662DE9-5ADF-43F6-9DED-ADD2D33EB22D}" sibTransId="{562E6AFF-0005-4FF3-84B6-0BC79E490690}"/>
    <dgm:cxn modelId="{4AE7FAFC-FC11-4A85-B7C6-AA48198F1D02}" type="presOf" srcId="{776D80D4-F4E7-478C-982E-C7FE8FE269F9}" destId="{F206FA44-0AB8-4B3E-B31A-77936372639B}" srcOrd="0" destOrd="0" presId="urn:microsoft.com/office/officeart/2005/8/layout/process4"/>
    <dgm:cxn modelId="{BC879DCC-966E-47F7-9ABD-63BFD932E8AA}" type="presOf" srcId="{FD5905B4-2CA9-4D01-AEC7-5B973F0A8F7B}" destId="{211AB1CB-6ADB-4026-A393-C93B8715BC8D}" srcOrd="0" destOrd="0" presId="urn:microsoft.com/office/officeart/2005/8/layout/process4"/>
    <dgm:cxn modelId="{CF182342-4F36-4F81-B1F3-6347B5654C3D}" srcId="{4BF098D7-EB0A-42E7-A96B-94A81D958513}" destId="{FD5905B4-2CA9-4D01-AEC7-5B973F0A8F7B}" srcOrd="2" destOrd="0" parTransId="{3AFA4470-F381-4EC3-83E3-B29F83E2E1E8}" sibTransId="{0349CE98-4CA6-497D-AD38-1146AFD1C372}"/>
    <dgm:cxn modelId="{A37F9D2F-DEA9-43B1-807F-33ED53C9E130}" type="presOf" srcId="{B1ECBF93-FBD0-4DF6-A172-AA632BE013BC}" destId="{F15AD0F8-094D-4155-B0C4-1A8B3C8B0117}" srcOrd="0" destOrd="0" presId="urn:microsoft.com/office/officeart/2005/8/layout/process4"/>
    <dgm:cxn modelId="{7E22E3AE-E532-4AC3-953C-D0FE41CF00D9}" srcId="{4BF098D7-EB0A-42E7-A96B-94A81D958513}" destId="{776D80D4-F4E7-478C-982E-C7FE8FE269F9}" srcOrd="1" destOrd="0" parTransId="{4D0081B7-7762-4ED2-82BE-CDC8E5CCA3AF}" sibTransId="{35165E97-8ED3-4DD9-87A3-91D88F19C8EE}"/>
    <dgm:cxn modelId="{9CF16994-0D48-4C0F-ACCE-CB5ACBB21F6B}" srcId="{ED2EAD5E-8C5C-4DA3-82BC-24A1EC9952C6}" destId="{2BCF2DEF-7E8C-45C9-8764-BB0A08222634}" srcOrd="0" destOrd="0" parTransId="{3D36B184-AB9E-41EF-A071-5799A05373A4}" sibTransId="{5ABB4050-0FC6-4B0A-B5AF-DF147AF571F3}"/>
    <dgm:cxn modelId="{C3EE3D4C-2091-42E7-B0A0-7FD229DCFC7B}" srcId="{4BF098D7-EB0A-42E7-A96B-94A81D958513}" destId="{ED2EAD5E-8C5C-4DA3-82BC-24A1EC9952C6}" srcOrd="3" destOrd="0" parTransId="{E87AD426-3F5E-492D-8E7C-276ADC670B9B}" sibTransId="{0B2E9083-8BDB-4874-83AF-D4E1A9CFB6F2}"/>
    <dgm:cxn modelId="{86295695-6EEC-4F5A-ABC9-605E9C333ADF}" type="presOf" srcId="{776D80D4-F4E7-478C-982E-C7FE8FE269F9}" destId="{3EAFF91C-4D10-427E-9373-0A8A7CF0D6D5}" srcOrd="1" destOrd="0" presId="urn:microsoft.com/office/officeart/2005/8/layout/process4"/>
    <dgm:cxn modelId="{DABF5EED-8337-4AD0-A3EF-1C70CAC24AB4}" type="presOf" srcId="{19A8A093-05F8-4177-A5E6-C863D3C40449}" destId="{ECF3603B-FF7E-4DBE-8773-A5FD0349FB7B}" srcOrd="0" destOrd="0" presId="urn:microsoft.com/office/officeart/2005/8/layout/process4"/>
    <dgm:cxn modelId="{D1DD4577-5678-4C59-A30E-AE06B4C684C2}" srcId="{FD5905B4-2CA9-4D01-AEC7-5B973F0A8F7B}" destId="{271E574C-3F98-4891-ABCE-2FD02048B083}" srcOrd="0" destOrd="0" parTransId="{26373C74-12F9-4644-8858-48CEF92EA3AD}" sibTransId="{A6E20A6F-D6CA-46F1-BD52-C79CC7655E27}"/>
    <dgm:cxn modelId="{2A811671-436B-4242-8DA3-30A9F08CAE6E}" type="presOf" srcId="{4BF098D7-EB0A-42E7-A96B-94A81D958513}" destId="{41397F0D-0CCA-47F0-B2F2-0E68F688F72F}" srcOrd="0" destOrd="0" presId="urn:microsoft.com/office/officeart/2005/8/layout/process4"/>
    <dgm:cxn modelId="{8849504C-A394-463A-A8B3-084984FF156B}" type="presOf" srcId="{B98C648A-9D19-41B9-B0BB-1816370BF527}" destId="{5010ED36-4E4B-4A58-8625-CD18D5193A35}" srcOrd="0" destOrd="0" presId="urn:microsoft.com/office/officeart/2005/8/layout/process4"/>
    <dgm:cxn modelId="{9C9F460C-D6BA-4C91-B94F-346F6B07A9B2}" type="presOf" srcId="{2BCF2DEF-7E8C-45C9-8764-BB0A08222634}" destId="{25AC9B8A-C380-48B1-8284-F0FCAEC62A59}" srcOrd="0" destOrd="0" presId="urn:microsoft.com/office/officeart/2005/8/layout/process4"/>
    <dgm:cxn modelId="{6EF4670D-96EE-41B2-8FBB-A10CF0FBA92F}" type="presOf" srcId="{FD5905B4-2CA9-4D01-AEC7-5B973F0A8F7B}" destId="{72042ADA-9791-4F12-AE88-6CC7A3552F44}" srcOrd="1" destOrd="0" presId="urn:microsoft.com/office/officeart/2005/8/layout/process4"/>
    <dgm:cxn modelId="{AA5F10A5-B560-437B-8486-0EBBBBA68D73}" srcId="{4BF098D7-EB0A-42E7-A96B-94A81D958513}" destId="{19A8A093-05F8-4177-A5E6-C863D3C40449}" srcOrd="0" destOrd="0" parTransId="{8934501E-77A9-44DA-A602-2268D1C53B1B}" sibTransId="{98B72A3E-E4AE-456D-8C87-FC7C061B802A}"/>
    <dgm:cxn modelId="{62D4EFE3-381B-4460-B760-83547D3BA886}" srcId="{19A8A093-05F8-4177-A5E6-C863D3C40449}" destId="{B1ECBF93-FBD0-4DF6-A172-AA632BE013BC}" srcOrd="0" destOrd="0" parTransId="{46CC7602-EFB2-4D58-A0C4-3B0654AE15C6}" sibTransId="{B5896DD4-7D17-47BC-AA8A-CE663DD6FB8E}"/>
    <dgm:cxn modelId="{701BBD3F-7937-4795-87A9-F2DF2291E3B2}" type="presOf" srcId="{ED2EAD5E-8C5C-4DA3-82BC-24A1EC9952C6}" destId="{76D909B6-4CC9-4C52-B3FA-DA9ECE761CD7}" srcOrd="0" destOrd="0" presId="urn:microsoft.com/office/officeart/2005/8/layout/process4"/>
    <dgm:cxn modelId="{6EB4A3C2-97E5-435D-90E2-80726DBB3429}" type="presParOf" srcId="{41397F0D-0CCA-47F0-B2F2-0E68F688F72F}" destId="{142DAB19-5C83-4AD9-AC17-A0D39187A343}" srcOrd="0" destOrd="0" presId="urn:microsoft.com/office/officeart/2005/8/layout/process4"/>
    <dgm:cxn modelId="{0A321B9F-6D4C-4B49-A769-490D94A41799}" type="presParOf" srcId="{142DAB19-5C83-4AD9-AC17-A0D39187A343}" destId="{76D909B6-4CC9-4C52-B3FA-DA9ECE761CD7}" srcOrd="0" destOrd="0" presId="urn:microsoft.com/office/officeart/2005/8/layout/process4"/>
    <dgm:cxn modelId="{7DD03561-0719-4E20-919B-9C55F6A0342A}" type="presParOf" srcId="{142DAB19-5C83-4AD9-AC17-A0D39187A343}" destId="{CA3A9A15-9B4C-49D4-AA20-1F822A608E4A}" srcOrd="1" destOrd="0" presId="urn:microsoft.com/office/officeart/2005/8/layout/process4"/>
    <dgm:cxn modelId="{D847A376-FA30-44D7-A2E2-9B9B6873A826}" type="presParOf" srcId="{142DAB19-5C83-4AD9-AC17-A0D39187A343}" destId="{3BDCCD03-D6C2-461F-A47B-4AC7416259CC}" srcOrd="2" destOrd="0" presId="urn:microsoft.com/office/officeart/2005/8/layout/process4"/>
    <dgm:cxn modelId="{4901FB9D-1C4B-4144-A572-C6A6F0F9231F}" type="presParOf" srcId="{3BDCCD03-D6C2-461F-A47B-4AC7416259CC}" destId="{25AC9B8A-C380-48B1-8284-F0FCAEC62A59}" srcOrd="0" destOrd="0" presId="urn:microsoft.com/office/officeart/2005/8/layout/process4"/>
    <dgm:cxn modelId="{598F5A15-92B4-4402-A8F4-5A3E879E7D08}" type="presParOf" srcId="{41397F0D-0CCA-47F0-B2F2-0E68F688F72F}" destId="{A6332BBD-AD40-4AED-9794-EA29D880BFE7}" srcOrd="1" destOrd="0" presId="urn:microsoft.com/office/officeart/2005/8/layout/process4"/>
    <dgm:cxn modelId="{4E0A45C0-AE09-409B-A5E9-7DD977AF3F8A}" type="presParOf" srcId="{41397F0D-0CCA-47F0-B2F2-0E68F688F72F}" destId="{A2A6C4CE-B423-40FC-B002-5619049E28B0}" srcOrd="2" destOrd="0" presId="urn:microsoft.com/office/officeart/2005/8/layout/process4"/>
    <dgm:cxn modelId="{7DBDB840-B534-4C73-8BEF-00527660A5B4}" type="presParOf" srcId="{A2A6C4CE-B423-40FC-B002-5619049E28B0}" destId="{211AB1CB-6ADB-4026-A393-C93B8715BC8D}" srcOrd="0" destOrd="0" presId="urn:microsoft.com/office/officeart/2005/8/layout/process4"/>
    <dgm:cxn modelId="{9FA62F5B-89C8-4CB3-9282-19CBC1151048}" type="presParOf" srcId="{A2A6C4CE-B423-40FC-B002-5619049E28B0}" destId="{72042ADA-9791-4F12-AE88-6CC7A3552F44}" srcOrd="1" destOrd="0" presId="urn:microsoft.com/office/officeart/2005/8/layout/process4"/>
    <dgm:cxn modelId="{572FD5A7-A0E4-42BB-A6BE-2E2C6020C5AC}" type="presParOf" srcId="{A2A6C4CE-B423-40FC-B002-5619049E28B0}" destId="{C3A2CAB2-202D-48D4-995C-4DC5E5EB724D}" srcOrd="2" destOrd="0" presId="urn:microsoft.com/office/officeart/2005/8/layout/process4"/>
    <dgm:cxn modelId="{85723014-5D36-49C3-94C0-9EBD59F15664}" type="presParOf" srcId="{C3A2CAB2-202D-48D4-995C-4DC5E5EB724D}" destId="{AB17243F-FFFA-4279-98DA-93649EBE89F4}" srcOrd="0" destOrd="0" presId="urn:microsoft.com/office/officeart/2005/8/layout/process4"/>
    <dgm:cxn modelId="{DF19BE45-A881-4934-8C89-937590E8AB44}" type="presParOf" srcId="{41397F0D-0CCA-47F0-B2F2-0E68F688F72F}" destId="{C9F2B332-C159-4C98-B338-E5CBCC06584E}" srcOrd="3" destOrd="0" presId="urn:microsoft.com/office/officeart/2005/8/layout/process4"/>
    <dgm:cxn modelId="{1C67339D-C4F7-433A-AE3D-B3CD1ED35E14}" type="presParOf" srcId="{41397F0D-0CCA-47F0-B2F2-0E68F688F72F}" destId="{2A48D266-F6C7-4F1E-833C-509015B854D0}" srcOrd="4" destOrd="0" presId="urn:microsoft.com/office/officeart/2005/8/layout/process4"/>
    <dgm:cxn modelId="{F0D90523-11D3-486E-9200-5C4D119F4D59}" type="presParOf" srcId="{2A48D266-F6C7-4F1E-833C-509015B854D0}" destId="{F206FA44-0AB8-4B3E-B31A-77936372639B}" srcOrd="0" destOrd="0" presId="urn:microsoft.com/office/officeart/2005/8/layout/process4"/>
    <dgm:cxn modelId="{8B4399FE-2E37-4E64-A067-52E55E30DC7C}" type="presParOf" srcId="{2A48D266-F6C7-4F1E-833C-509015B854D0}" destId="{3EAFF91C-4D10-427E-9373-0A8A7CF0D6D5}" srcOrd="1" destOrd="0" presId="urn:microsoft.com/office/officeart/2005/8/layout/process4"/>
    <dgm:cxn modelId="{41DBC96C-27AC-4141-8EC6-66D4079EFEF5}" type="presParOf" srcId="{2A48D266-F6C7-4F1E-833C-509015B854D0}" destId="{595DAFAB-8EC2-4946-B8A6-D15370C3EAF9}" srcOrd="2" destOrd="0" presId="urn:microsoft.com/office/officeart/2005/8/layout/process4"/>
    <dgm:cxn modelId="{37332D84-C61B-4679-800F-EA9A31A7A402}" type="presParOf" srcId="{595DAFAB-8EC2-4946-B8A6-D15370C3EAF9}" destId="{5010ED36-4E4B-4A58-8625-CD18D5193A35}" srcOrd="0" destOrd="0" presId="urn:microsoft.com/office/officeart/2005/8/layout/process4"/>
    <dgm:cxn modelId="{2EC803C6-9F2B-480C-8D2F-2A438A5697D2}" type="presParOf" srcId="{41397F0D-0CCA-47F0-B2F2-0E68F688F72F}" destId="{D63E14C0-8E58-47AA-B5C9-6648E2CC2E88}" srcOrd="5" destOrd="0" presId="urn:microsoft.com/office/officeart/2005/8/layout/process4"/>
    <dgm:cxn modelId="{AAB36918-04C9-454C-98BA-B9C234A49F3F}" type="presParOf" srcId="{41397F0D-0CCA-47F0-B2F2-0E68F688F72F}" destId="{B776CBE3-A333-45A6-BAFF-42F47987DEF4}" srcOrd="6" destOrd="0" presId="urn:microsoft.com/office/officeart/2005/8/layout/process4"/>
    <dgm:cxn modelId="{2DD6A980-4739-40DC-BD9C-F18B0CB0E849}" type="presParOf" srcId="{B776CBE3-A333-45A6-BAFF-42F47987DEF4}" destId="{ECF3603B-FF7E-4DBE-8773-A5FD0349FB7B}" srcOrd="0" destOrd="0" presId="urn:microsoft.com/office/officeart/2005/8/layout/process4"/>
    <dgm:cxn modelId="{55691F7E-57BF-47FB-992F-9C4F15BA9DF7}" type="presParOf" srcId="{B776CBE3-A333-45A6-BAFF-42F47987DEF4}" destId="{94F7F629-DE25-486B-BEC5-E75918DB3BF5}" srcOrd="1" destOrd="0" presId="urn:microsoft.com/office/officeart/2005/8/layout/process4"/>
    <dgm:cxn modelId="{6241A15C-BB94-48EE-946C-270C6D08A410}" type="presParOf" srcId="{B776CBE3-A333-45A6-BAFF-42F47987DEF4}" destId="{170448A7-FA18-47DE-A596-3FDA685755CD}" srcOrd="2" destOrd="0" presId="urn:microsoft.com/office/officeart/2005/8/layout/process4"/>
    <dgm:cxn modelId="{C18C00E3-2D04-4086-BE14-C49E6B49454E}" type="presParOf" srcId="{170448A7-FA18-47DE-A596-3FDA685755CD}" destId="{F15AD0F8-094D-4155-B0C4-1A8B3C8B0117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A3262-998F-4E73-9828-846AA7505B0A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2013/10/1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1E016-0E67-4A0D-BCE2-0F6C2EBDF30E}" type="slidenum">
              <a:rPr lang="ja-JP" altLang="en-US" smtClean="0">
                <a:solidFill>
                  <a:srgbClr val="90C226"/>
                </a:solidFill>
              </a:rPr>
              <a:pPr/>
              <a:t>‹#›</a:t>
            </a:fld>
            <a:endParaRPr lang="ja-JP" alt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2890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A3262-998F-4E73-9828-846AA7505B0A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2013/10/1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1E016-0E67-4A0D-BCE2-0F6C2EBDF30E}" type="slidenum">
              <a:rPr lang="ja-JP" altLang="en-US" smtClean="0">
                <a:solidFill>
                  <a:srgbClr val="90C226"/>
                </a:solidFill>
              </a:rPr>
              <a:pPr/>
              <a:t>‹#›</a:t>
            </a:fld>
            <a:endParaRPr lang="ja-JP" alt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85950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A3262-998F-4E73-9828-846AA7505B0A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2013/10/1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1E016-0E67-4A0D-BCE2-0F6C2EBDF30E}" type="slidenum">
              <a:rPr lang="ja-JP" altLang="en-US" smtClean="0">
                <a:solidFill>
                  <a:srgbClr val="90C226"/>
                </a:solidFill>
              </a:rPr>
              <a:pPr/>
              <a:t>‹#›</a:t>
            </a:fld>
            <a:endParaRPr lang="ja-JP" altLang="en-US">
              <a:solidFill>
                <a:srgbClr val="90C226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31412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A3262-998F-4E73-9828-846AA7505B0A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2013/10/1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1E016-0E67-4A0D-BCE2-0F6C2EBDF30E}" type="slidenum">
              <a:rPr lang="ja-JP" altLang="en-US" smtClean="0">
                <a:solidFill>
                  <a:srgbClr val="90C226"/>
                </a:solidFill>
              </a:rPr>
              <a:pPr/>
              <a:t>‹#›</a:t>
            </a:fld>
            <a:endParaRPr lang="ja-JP" alt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1536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A3262-998F-4E73-9828-846AA7505B0A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2013/10/1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1E016-0E67-4A0D-BCE2-0F6C2EBDF30E}" type="slidenum">
              <a:rPr lang="ja-JP" altLang="en-US" smtClean="0">
                <a:solidFill>
                  <a:srgbClr val="90C226"/>
                </a:solidFill>
              </a:rPr>
              <a:pPr/>
              <a:t>‹#›</a:t>
            </a:fld>
            <a:endParaRPr lang="ja-JP" altLang="en-US">
              <a:solidFill>
                <a:srgbClr val="90C226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51237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A3262-998F-4E73-9828-846AA7505B0A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2013/10/1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1E016-0E67-4A0D-BCE2-0F6C2EBDF30E}" type="slidenum">
              <a:rPr lang="ja-JP" altLang="en-US" smtClean="0">
                <a:solidFill>
                  <a:srgbClr val="90C226"/>
                </a:solidFill>
              </a:rPr>
              <a:pPr/>
              <a:t>‹#›</a:t>
            </a:fld>
            <a:endParaRPr lang="ja-JP" alt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55476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A3262-998F-4E73-9828-846AA7505B0A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2013/10/1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1E016-0E67-4A0D-BCE2-0F6C2EBDF30E}" type="slidenum">
              <a:rPr lang="ja-JP" altLang="en-US" smtClean="0">
                <a:solidFill>
                  <a:srgbClr val="90C226"/>
                </a:solidFill>
              </a:rPr>
              <a:pPr/>
              <a:t>‹#›</a:t>
            </a:fld>
            <a:endParaRPr lang="ja-JP" alt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20625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A3262-998F-4E73-9828-846AA7505B0A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2013/10/1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1E016-0E67-4A0D-BCE2-0F6C2EBDF30E}" type="slidenum">
              <a:rPr lang="ja-JP" altLang="en-US" smtClean="0">
                <a:solidFill>
                  <a:srgbClr val="90C226"/>
                </a:solidFill>
              </a:rPr>
              <a:pPr/>
              <a:t>‹#›</a:t>
            </a:fld>
            <a:endParaRPr lang="ja-JP" alt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85798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A3262-998F-4E73-9828-846AA7505B0A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2013/10/1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1E016-0E67-4A0D-BCE2-0F6C2EBDF30E}" type="slidenum">
              <a:rPr lang="ja-JP" altLang="en-US" smtClean="0">
                <a:solidFill>
                  <a:srgbClr val="90C226"/>
                </a:solidFill>
              </a:rPr>
              <a:pPr/>
              <a:t>‹#›</a:t>
            </a:fld>
            <a:endParaRPr lang="ja-JP" alt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830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A3262-998F-4E73-9828-846AA7505B0A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2013/10/1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1E016-0E67-4A0D-BCE2-0F6C2EBDF30E}" type="slidenum">
              <a:rPr lang="ja-JP" altLang="en-US" smtClean="0">
                <a:solidFill>
                  <a:srgbClr val="90C226"/>
                </a:solidFill>
              </a:rPr>
              <a:pPr/>
              <a:t>‹#›</a:t>
            </a:fld>
            <a:endParaRPr lang="ja-JP" alt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34951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A3262-998F-4E73-9828-846AA7505B0A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2013/10/1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1E016-0E67-4A0D-BCE2-0F6C2EBDF30E}" type="slidenum">
              <a:rPr lang="ja-JP" altLang="en-US" smtClean="0">
                <a:solidFill>
                  <a:srgbClr val="90C226"/>
                </a:solidFill>
              </a:rPr>
              <a:pPr/>
              <a:t>‹#›</a:t>
            </a:fld>
            <a:endParaRPr lang="ja-JP" alt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9047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A3262-998F-4E73-9828-846AA7505B0A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2013/10/1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1E016-0E67-4A0D-BCE2-0F6C2EBDF30E}" type="slidenum">
              <a:rPr lang="ja-JP" altLang="en-US" smtClean="0">
                <a:solidFill>
                  <a:srgbClr val="90C226"/>
                </a:solidFill>
              </a:rPr>
              <a:pPr/>
              <a:t>‹#›</a:t>
            </a:fld>
            <a:endParaRPr lang="ja-JP" alt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7947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A3262-998F-4E73-9828-846AA7505B0A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2013/10/1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1E016-0E67-4A0D-BCE2-0F6C2EBDF30E}" type="slidenum">
              <a:rPr lang="ja-JP" altLang="en-US" smtClean="0">
                <a:solidFill>
                  <a:srgbClr val="90C226"/>
                </a:solidFill>
              </a:rPr>
              <a:pPr/>
              <a:t>‹#›</a:t>
            </a:fld>
            <a:endParaRPr lang="ja-JP" alt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1331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A3262-998F-4E73-9828-846AA7505B0A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2013/10/1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1E016-0E67-4A0D-BCE2-0F6C2EBDF30E}" type="slidenum">
              <a:rPr lang="ja-JP" altLang="en-US" smtClean="0">
                <a:solidFill>
                  <a:srgbClr val="90C226"/>
                </a:solidFill>
              </a:rPr>
              <a:pPr/>
              <a:t>‹#›</a:t>
            </a:fld>
            <a:endParaRPr lang="ja-JP" alt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4346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A3262-998F-4E73-9828-846AA7505B0A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2013/10/1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1E016-0E67-4A0D-BCE2-0F6C2EBDF30E}" type="slidenum">
              <a:rPr lang="ja-JP" altLang="en-US" smtClean="0">
                <a:solidFill>
                  <a:srgbClr val="90C226"/>
                </a:solidFill>
              </a:rPr>
              <a:pPr/>
              <a:t>‹#›</a:t>
            </a:fld>
            <a:endParaRPr lang="ja-JP" alt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02157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A3262-998F-4E73-9828-846AA7505B0A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2013/10/1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1E016-0E67-4A0D-BCE2-0F6C2EBDF30E}" type="slidenum">
              <a:rPr lang="ja-JP" altLang="en-US" smtClean="0">
                <a:solidFill>
                  <a:srgbClr val="90C226"/>
                </a:solidFill>
              </a:rPr>
              <a:pPr/>
              <a:t>‹#›</a:t>
            </a:fld>
            <a:endParaRPr lang="ja-JP" alt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7542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A3262-998F-4E73-9828-846AA7505B0A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2013/10/1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1E016-0E67-4A0D-BCE2-0F6C2EBDF30E}" type="slidenum">
              <a:rPr lang="ja-JP" altLang="en-US" smtClean="0">
                <a:solidFill>
                  <a:srgbClr val="90C226"/>
                </a:solidFill>
              </a:rPr>
              <a:pPr/>
              <a:t>‹#›</a:t>
            </a:fld>
            <a:endParaRPr lang="ja-JP" alt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5440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A3262-998F-4E73-9828-846AA7505B0A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2013/10/1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1E016-0E67-4A0D-BCE2-0F6C2EBDF30E}" type="slidenum">
              <a:rPr lang="ja-JP" altLang="en-US" smtClean="0">
                <a:solidFill>
                  <a:srgbClr val="90C226"/>
                </a:solidFill>
              </a:rPr>
              <a:pPr/>
              <a:t>‹#›</a:t>
            </a:fld>
            <a:endParaRPr lang="ja-JP" alt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36409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A3262-998F-4E73-9828-846AA7505B0A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2013/10/1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1E016-0E67-4A0D-BCE2-0F6C2EBDF30E}" type="slidenum">
              <a:rPr lang="ja-JP" altLang="en-US" smtClean="0">
                <a:solidFill>
                  <a:srgbClr val="90C226"/>
                </a:solidFill>
              </a:rPr>
              <a:pPr/>
              <a:t>‹#›</a:t>
            </a:fld>
            <a:endParaRPr lang="ja-JP" alt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03355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A3262-998F-4E73-9828-846AA7505B0A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2013/10/1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1E016-0E67-4A0D-BCE2-0F6C2EBDF30E}" type="slidenum">
              <a:rPr lang="ja-JP" altLang="en-US" smtClean="0">
                <a:solidFill>
                  <a:srgbClr val="90C226"/>
                </a:solidFill>
              </a:rPr>
              <a:pPr/>
              <a:t>‹#›</a:t>
            </a:fld>
            <a:endParaRPr lang="ja-JP" altLang="en-US">
              <a:solidFill>
                <a:srgbClr val="90C226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85511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A3262-998F-4E73-9828-846AA7505B0A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2013/10/1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1E016-0E67-4A0D-BCE2-0F6C2EBDF30E}" type="slidenum">
              <a:rPr lang="ja-JP" altLang="en-US" smtClean="0">
                <a:solidFill>
                  <a:srgbClr val="90C226"/>
                </a:solidFill>
              </a:rPr>
              <a:pPr/>
              <a:t>‹#›</a:t>
            </a:fld>
            <a:endParaRPr lang="ja-JP" alt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00956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A3262-998F-4E73-9828-846AA7505B0A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2013/10/1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1E016-0E67-4A0D-BCE2-0F6C2EBDF30E}" type="slidenum">
              <a:rPr lang="ja-JP" altLang="en-US" smtClean="0">
                <a:solidFill>
                  <a:srgbClr val="90C226"/>
                </a:solidFill>
              </a:rPr>
              <a:pPr/>
              <a:t>‹#›</a:t>
            </a:fld>
            <a:endParaRPr lang="ja-JP" altLang="en-US">
              <a:solidFill>
                <a:srgbClr val="90C226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72750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A3262-998F-4E73-9828-846AA7505B0A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2013/10/1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1E016-0E67-4A0D-BCE2-0F6C2EBDF30E}" type="slidenum">
              <a:rPr lang="ja-JP" altLang="en-US" smtClean="0">
                <a:solidFill>
                  <a:srgbClr val="90C226"/>
                </a:solidFill>
              </a:rPr>
              <a:pPr/>
              <a:t>‹#›</a:t>
            </a:fld>
            <a:endParaRPr lang="ja-JP" alt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72339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A3262-998F-4E73-9828-846AA7505B0A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2013/10/1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1E016-0E67-4A0D-BCE2-0F6C2EBDF30E}" type="slidenum">
              <a:rPr lang="ja-JP" altLang="en-US" smtClean="0">
                <a:solidFill>
                  <a:srgbClr val="90C226"/>
                </a:solidFill>
              </a:rPr>
              <a:pPr/>
              <a:t>‹#›</a:t>
            </a:fld>
            <a:endParaRPr lang="ja-JP" alt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72087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A3262-998F-4E73-9828-846AA7505B0A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2013/10/1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1E016-0E67-4A0D-BCE2-0F6C2EBDF30E}" type="slidenum">
              <a:rPr lang="ja-JP" altLang="en-US" smtClean="0">
                <a:solidFill>
                  <a:srgbClr val="90C226"/>
                </a:solidFill>
              </a:rPr>
              <a:pPr/>
              <a:t>‹#›</a:t>
            </a:fld>
            <a:endParaRPr lang="ja-JP" alt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7276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A3262-998F-4E73-9828-846AA7505B0A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2013/10/1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1E016-0E67-4A0D-BCE2-0F6C2EBDF30E}" type="slidenum">
              <a:rPr lang="ja-JP" altLang="en-US" smtClean="0">
                <a:solidFill>
                  <a:srgbClr val="90C226"/>
                </a:solidFill>
              </a:rPr>
              <a:pPr/>
              <a:t>‹#›</a:t>
            </a:fld>
            <a:endParaRPr lang="ja-JP" alt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9801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A3262-998F-4E73-9828-846AA7505B0A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2013/10/1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1E016-0E67-4A0D-BCE2-0F6C2EBDF30E}" type="slidenum">
              <a:rPr lang="ja-JP" altLang="en-US" smtClean="0">
                <a:solidFill>
                  <a:srgbClr val="90C226"/>
                </a:solidFill>
              </a:rPr>
              <a:pPr/>
              <a:t>‹#›</a:t>
            </a:fld>
            <a:endParaRPr lang="ja-JP" alt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35828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A3262-998F-4E73-9828-846AA7505B0A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2013/10/1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1E016-0E67-4A0D-BCE2-0F6C2EBDF30E}" type="slidenum">
              <a:rPr lang="ja-JP" altLang="en-US" smtClean="0">
                <a:solidFill>
                  <a:srgbClr val="90C226"/>
                </a:solidFill>
              </a:rPr>
              <a:pPr/>
              <a:t>‹#›</a:t>
            </a:fld>
            <a:endParaRPr lang="ja-JP" alt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33888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A3262-998F-4E73-9828-846AA7505B0A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2013/10/1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1E016-0E67-4A0D-BCE2-0F6C2EBDF30E}" type="slidenum">
              <a:rPr lang="ja-JP" altLang="en-US" smtClean="0">
                <a:solidFill>
                  <a:srgbClr val="90C226"/>
                </a:solidFill>
              </a:rPr>
              <a:pPr/>
              <a:t>‹#›</a:t>
            </a:fld>
            <a:endParaRPr lang="ja-JP" alt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0072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A3262-998F-4E73-9828-846AA7505B0A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2013/10/1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1E016-0E67-4A0D-BCE2-0F6C2EBDF30E}" type="slidenum">
              <a:rPr lang="ja-JP" altLang="en-US" smtClean="0">
                <a:solidFill>
                  <a:srgbClr val="90C226"/>
                </a:solidFill>
              </a:rPr>
              <a:pPr/>
              <a:t>‹#›</a:t>
            </a:fld>
            <a:endParaRPr lang="ja-JP" alt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3713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A3262-998F-4E73-9828-846AA7505B0A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2013/10/1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1E016-0E67-4A0D-BCE2-0F6C2EBDF30E}" type="slidenum">
              <a:rPr lang="ja-JP" altLang="en-US" smtClean="0">
                <a:solidFill>
                  <a:srgbClr val="90C226"/>
                </a:solidFill>
              </a:rPr>
              <a:pPr/>
              <a:t>‹#›</a:t>
            </a:fld>
            <a:endParaRPr lang="ja-JP" alt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7077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A3262-998F-4E73-9828-846AA7505B0A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2013/10/1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1E016-0E67-4A0D-BCE2-0F6C2EBDF30E}" type="slidenum">
              <a:rPr lang="ja-JP" altLang="en-US" smtClean="0">
                <a:solidFill>
                  <a:srgbClr val="90C226"/>
                </a:solidFill>
              </a:rPr>
              <a:pPr/>
              <a:t>‹#›</a:t>
            </a:fld>
            <a:endParaRPr lang="ja-JP" alt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4006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A3262-998F-4E73-9828-846AA7505B0A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2013/10/1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1E016-0E67-4A0D-BCE2-0F6C2EBDF30E}" type="slidenum">
              <a:rPr lang="ja-JP" altLang="en-US" smtClean="0">
                <a:solidFill>
                  <a:srgbClr val="90C226"/>
                </a:solidFill>
              </a:rPr>
              <a:pPr/>
              <a:t>‹#›</a:t>
            </a:fld>
            <a:endParaRPr lang="ja-JP" alt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30291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A3262-998F-4E73-9828-846AA7505B0A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2013/10/1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1E016-0E67-4A0D-BCE2-0F6C2EBDF30E}" type="slidenum">
              <a:rPr lang="ja-JP" altLang="en-US" smtClean="0">
                <a:solidFill>
                  <a:srgbClr val="90C226"/>
                </a:solidFill>
              </a:rPr>
              <a:pPr/>
              <a:t>‹#›</a:t>
            </a:fld>
            <a:endParaRPr lang="ja-JP" alt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9650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A3262-998F-4E73-9828-846AA7505B0A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2013/10/1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1E016-0E67-4A0D-BCE2-0F6C2EBDF30E}" type="slidenum">
              <a:rPr lang="ja-JP" altLang="en-US" smtClean="0">
                <a:solidFill>
                  <a:srgbClr val="90C226"/>
                </a:solidFill>
              </a:rPr>
              <a:pPr/>
              <a:t>‹#›</a:t>
            </a:fld>
            <a:endParaRPr lang="ja-JP" alt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5534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A3262-998F-4E73-9828-846AA7505B0A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2013/10/1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1E016-0E67-4A0D-BCE2-0F6C2EBDF30E}" type="slidenum">
              <a:rPr lang="ja-JP" altLang="en-US" smtClean="0">
                <a:solidFill>
                  <a:srgbClr val="90C226"/>
                </a:solidFill>
              </a:rPr>
              <a:pPr/>
              <a:t>‹#›</a:t>
            </a:fld>
            <a:endParaRPr lang="ja-JP" alt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3065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A3262-998F-4E73-9828-846AA7505B0A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2013/10/1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1E016-0E67-4A0D-BCE2-0F6C2EBDF30E}" type="slidenum">
              <a:rPr lang="ja-JP" altLang="en-US" smtClean="0">
                <a:solidFill>
                  <a:srgbClr val="90C226"/>
                </a:solidFill>
              </a:rPr>
              <a:pPr/>
              <a:t>‹#›</a:t>
            </a:fld>
            <a:endParaRPr lang="ja-JP" alt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0448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A3262-998F-4E73-9828-846AA7505B0A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2013/10/1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1E016-0E67-4A0D-BCE2-0F6C2EBDF30E}" type="slidenum">
              <a:rPr lang="ja-JP" altLang="en-US" smtClean="0">
                <a:solidFill>
                  <a:srgbClr val="90C226"/>
                </a:solidFill>
              </a:rPr>
              <a:pPr/>
              <a:t>‹#›</a:t>
            </a:fld>
            <a:endParaRPr lang="ja-JP" altLang="en-US">
              <a:solidFill>
                <a:srgbClr val="90C226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17228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A3262-998F-4E73-9828-846AA7505B0A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2013/10/1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1E016-0E67-4A0D-BCE2-0F6C2EBDF30E}" type="slidenum">
              <a:rPr lang="ja-JP" altLang="en-US" smtClean="0">
                <a:solidFill>
                  <a:srgbClr val="90C226"/>
                </a:solidFill>
              </a:rPr>
              <a:pPr/>
              <a:t>‹#›</a:t>
            </a:fld>
            <a:endParaRPr lang="ja-JP" alt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43913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A3262-998F-4E73-9828-846AA7505B0A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2013/10/1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1E016-0E67-4A0D-BCE2-0F6C2EBDF30E}" type="slidenum">
              <a:rPr lang="ja-JP" altLang="en-US" smtClean="0">
                <a:solidFill>
                  <a:srgbClr val="90C226"/>
                </a:solidFill>
              </a:rPr>
              <a:pPr/>
              <a:t>‹#›</a:t>
            </a:fld>
            <a:endParaRPr lang="ja-JP" altLang="en-US">
              <a:solidFill>
                <a:srgbClr val="90C226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28207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A3262-998F-4E73-9828-846AA7505B0A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2013/10/1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1E016-0E67-4A0D-BCE2-0F6C2EBDF30E}" type="slidenum">
              <a:rPr lang="ja-JP" altLang="en-US" smtClean="0">
                <a:solidFill>
                  <a:srgbClr val="90C226"/>
                </a:solidFill>
              </a:rPr>
              <a:pPr/>
              <a:t>‹#›</a:t>
            </a:fld>
            <a:endParaRPr lang="ja-JP" alt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6241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A3262-998F-4E73-9828-846AA7505B0A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2013/10/1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1E016-0E67-4A0D-BCE2-0F6C2EBDF30E}" type="slidenum">
              <a:rPr lang="ja-JP" altLang="en-US" smtClean="0">
                <a:solidFill>
                  <a:srgbClr val="90C226"/>
                </a:solidFill>
              </a:rPr>
              <a:pPr/>
              <a:t>‹#›</a:t>
            </a:fld>
            <a:endParaRPr lang="ja-JP" alt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5397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A3262-998F-4E73-9828-846AA7505B0A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2013/10/1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1E016-0E67-4A0D-BCE2-0F6C2EBDF30E}" type="slidenum">
              <a:rPr lang="ja-JP" altLang="en-US" smtClean="0">
                <a:solidFill>
                  <a:srgbClr val="90C226"/>
                </a:solidFill>
              </a:rPr>
              <a:pPr/>
              <a:t>‹#›</a:t>
            </a:fld>
            <a:endParaRPr lang="ja-JP" alt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7519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A3262-998F-4E73-9828-846AA7505B0A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2013/10/1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1E016-0E67-4A0D-BCE2-0F6C2EBDF30E}" type="slidenum">
              <a:rPr lang="ja-JP" altLang="en-US" smtClean="0">
                <a:solidFill>
                  <a:srgbClr val="90C226"/>
                </a:solidFill>
              </a:rPr>
              <a:pPr/>
              <a:t>‹#›</a:t>
            </a:fld>
            <a:endParaRPr lang="ja-JP" alt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5056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A3262-998F-4E73-9828-846AA7505B0A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2013/10/1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1E016-0E67-4A0D-BCE2-0F6C2EBDF30E}" type="slidenum">
              <a:rPr lang="ja-JP" altLang="en-US" smtClean="0">
                <a:solidFill>
                  <a:srgbClr val="90C226"/>
                </a:solidFill>
              </a:rPr>
              <a:pPr/>
              <a:t>‹#›</a:t>
            </a:fld>
            <a:endParaRPr lang="ja-JP" alt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351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A3262-998F-4E73-9828-846AA7505B0A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2013/10/1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1E016-0E67-4A0D-BCE2-0F6C2EBDF30E}" type="slidenum">
              <a:rPr lang="ja-JP" altLang="en-US" smtClean="0">
                <a:solidFill>
                  <a:srgbClr val="90C226"/>
                </a:solidFill>
              </a:rPr>
              <a:pPr/>
              <a:t>‹#›</a:t>
            </a:fld>
            <a:endParaRPr lang="ja-JP" alt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1629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A3262-998F-4E73-9828-846AA7505B0A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2013/10/1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1E016-0E67-4A0D-BCE2-0F6C2EBDF30E}" type="slidenum">
              <a:rPr lang="ja-JP" altLang="en-US" smtClean="0">
                <a:solidFill>
                  <a:srgbClr val="90C226"/>
                </a:solidFill>
              </a:rPr>
              <a:pPr/>
              <a:t>‹#›</a:t>
            </a:fld>
            <a:endParaRPr lang="ja-JP" alt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8479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A3262-998F-4E73-9828-846AA7505B0A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2013/10/1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1E016-0E67-4A0D-BCE2-0F6C2EBDF30E}" type="slidenum">
              <a:rPr lang="ja-JP" altLang="en-US" smtClean="0">
                <a:solidFill>
                  <a:srgbClr val="90C226"/>
                </a:solidFill>
              </a:rPr>
              <a:pPr/>
              <a:t>‹#›</a:t>
            </a:fld>
            <a:endParaRPr lang="ja-JP" alt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96884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A3262-998F-4E73-9828-846AA7505B0A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2013/10/1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1E016-0E67-4A0D-BCE2-0F6C2EBDF30E}" type="slidenum">
              <a:rPr lang="ja-JP" altLang="en-US" smtClean="0">
                <a:solidFill>
                  <a:srgbClr val="90C226"/>
                </a:solidFill>
              </a:rPr>
              <a:pPr/>
              <a:t>‹#›</a:t>
            </a:fld>
            <a:endParaRPr lang="ja-JP" alt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9499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A3262-998F-4E73-9828-846AA7505B0A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2013/10/1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1E016-0E67-4A0D-BCE2-0F6C2EBDF30E}" type="slidenum">
              <a:rPr lang="ja-JP" altLang="en-US" smtClean="0">
                <a:solidFill>
                  <a:srgbClr val="90C226"/>
                </a:solidFill>
              </a:rPr>
              <a:pPr/>
              <a:t>‹#›</a:t>
            </a:fld>
            <a:endParaRPr lang="ja-JP" alt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33679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A3262-998F-4E73-9828-846AA7505B0A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2013/10/1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1E016-0E67-4A0D-BCE2-0F6C2EBDF30E}" type="slidenum">
              <a:rPr lang="ja-JP" altLang="en-US" smtClean="0">
                <a:solidFill>
                  <a:srgbClr val="90C226"/>
                </a:solidFill>
              </a:rPr>
              <a:pPr/>
              <a:t>‹#›</a:t>
            </a:fld>
            <a:endParaRPr lang="ja-JP" alt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7426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A3262-998F-4E73-9828-846AA7505B0A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2013/10/1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1E016-0E67-4A0D-BCE2-0F6C2EBDF30E}" type="slidenum">
              <a:rPr lang="ja-JP" altLang="en-US" smtClean="0">
                <a:solidFill>
                  <a:srgbClr val="90C226"/>
                </a:solidFill>
              </a:rPr>
              <a:pPr/>
              <a:t>‹#›</a:t>
            </a:fld>
            <a:endParaRPr lang="ja-JP" alt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9200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A3262-998F-4E73-9828-846AA7505B0A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2013/10/1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1E016-0E67-4A0D-BCE2-0F6C2EBDF30E}" type="slidenum">
              <a:rPr lang="ja-JP" altLang="en-US" smtClean="0">
                <a:solidFill>
                  <a:srgbClr val="90C226"/>
                </a:solidFill>
              </a:rPr>
              <a:pPr/>
              <a:t>‹#›</a:t>
            </a:fld>
            <a:endParaRPr lang="ja-JP" alt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50728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A3262-998F-4E73-9828-846AA7505B0A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2013/10/1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1E016-0E67-4A0D-BCE2-0F6C2EBDF30E}" type="slidenum">
              <a:rPr lang="ja-JP" altLang="en-US" smtClean="0">
                <a:solidFill>
                  <a:srgbClr val="90C226"/>
                </a:solidFill>
              </a:rPr>
              <a:pPr/>
              <a:t>‹#›</a:t>
            </a:fld>
            <a:endParaRPr lang="ja-JP" alt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3985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A3262-998F-4E73-9828-846AA7505B0A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2013/10/1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1E016-0E67-4A0D-BCE2-0F6C2EBDF30E}" type="slidenum">
              <a:rPr lang="ja-JP" altLang="en-US" smtClean="0">
                <a:solidFill>
                  <a:srgbClr val="90C226"/>
                </a:solidFill>
              </a:rPr>
              <a:pPr/>
              <a:t>‹#›</a:t>
            </a:fld>
            <a:endParaRPr lang="ja-JP" altLang="en-US">
              <a:solidFill>
                <a:srgbClr val="90C226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605507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A3262-998F-4E73-9828-846AA7505B0A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2013/10/1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1E016-0E67-4A0D-BCE2-0F6C2EBDF30E}" type="slidenum">
              <a:rPr lang="ja-JP" altLang="en-US" smtClean="0">
                <a:solidFill>
                  <a:srgbClr val="90C226"/>
                </a:solidFill>
              </a:rPr>
              <a:pPr/>
              <a:t>‹#›</a:t>
            </a:fld>
            <a:endParaRPr lang="ja-JP" alt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64441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A3262-998F-4E73-9828-846AA7505B0A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2013/10/1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1E016-0E67-4A0D-BCE2-0F6C2EBDF30E}" type="slidenum">
              <a:rPr lang="ja-JP" altLang="en-US" smtClean="0">
                <a:solidFill>
                  <a:srgbClr val="90C226"/>
                </a:solidFill>
              </a:rPr>
              <a:pPr/>
              <a:t>‹#›</a:t>
            </a:fld>
            <a:endParaRPr lang="ja-JP" alt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20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A3262-998F-4E73-9828-846AA7505B0A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2013/10/1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1E016-0E67-4A0D-BCE2-0F6C2EBDF30E}" type="slidenum">
              <a:rPr lang="ja-JP" altLang="en-US" smtClean="0">
                <a:solidFill>
                  <a:srgbClr val="90C226"/>
                </a:solidFill>
              </a:rPr>
              <a:pPr/>
              <a:t>‹#›</a:t>
            </a:fld>
            <a:endParaRPr lang="ja-JP" altLang="en-US">
              <a:solidFill>
                <a:srgbClr val="90C226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7710315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A3262-998F-4E73-9828-846AA7505B0A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2013/10/1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1E016-0E67-4A0D-BCE2-0F6C2EBDF30E}" type="slidenum">
              <a:rPr lang="ja-JP" altLang="en-US" smtClean="0">
                <a:solidFill>
                  <a:srgbClr val="90C226"/>
                </a:solidFill>
              </a:rPr>
              <a:pPr/>
              <a:t>‹#›</a:t>
            </a:fld>
            <a:endParaRPr lang="ja-JP" alt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04878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A3262-998F-4E73-9828-846AA7505B0A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2013/10/1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1E016-0E67-4A0D-BCE2-0F6C2EBDF30E}" type="slidenum">
              <a:rPr lang="ja-JP" altLang="en-US" smtClean="0">
                <a:solidFill>
                  <a:srgbClr val="90C226"/>
                </a:solidFill>
              </a:rPr>
              <a:pPr/>
              <a:t>‹#›</a:t>
            </a:fld>
            <a:endParaRPr lang="ja-JP" alt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45918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A3262-998F-4E73-9828-846AA7505B0A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2013/10/1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1E016-0E67-4A0D-BCE2-0F6C2EBDF30E}" type="slidenum">
              <a:rPr lang="ja-JP" altLang="en-US" smtClean="0">
                <a:solidFill>
                  <a:srgbClr val="90C226"/>
                </a:solidFill>
              </a:rPr>
              <a:pPr/>
              <a:t>‹#›</a:t>
            </a:fld>
            <a:endParaRPr lang="ja-JP" alt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5583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A3262-998F-4E73-9828-846AA7505B0A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2013/10/1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1E016-0E67-4A0D-BCE2-0F6C2EBDF30E}" type="slidenum">
              <a:rPr lang="ja-JP" altLang="en-US" smtClean="0">
                <a:solidFill>
                  <a:srgbClr val="90C226"/>
                </a:solidFill>
              </a:rPr>
              <a:pPr/>
              <a:t>‹#›</a:t>
            </a:fld>
            <a:endParaRPr lang="ja-JP" alt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95759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A3262-998F-4E73-9828-846AA7505B0A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2013/10/1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1E016-0E67-4A0D-BCE2-0F6C2EBDF30E}" type="slidenum">
              <a:rPr lang="ja-JP" altLang="en-US" smtClean="0">
                <a:solidFill>
                  <a:srgbClr val="90C226"/>
                </a:solidFill>
              </a:rPr>
              <a:pPr/>
              <a:t>‹#›</a:t>
            </a:fld>
            <a:endParaRPr lang="ja-JP" alt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82600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A3262-998F-4E73-9828-846AA7505B0A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2013/10/1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1E016-0E67-4A0D-BCE2-0F6C2EBDF30E}" type="slidenum">
              <a:rPr lang="ja-JP" altLang="en-US" smtClean="0">
                <a:solidFill>
                  <a:srgbClr val="90C226"/>
                </a:solidFill>
              </a:rPr>
              <a:pPr/>
              <a:t>‹#›</a:t>
            </a:fld>
            <a:endParaRPr lang="ja-JP" alt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00531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A3262-998F-4E73-9828-846AA7505B0A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2013/10/1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1E016-0E67-4A0D-BCE2-0F6C2EBDF30E}" type="slidenum">
              <a:rPr lang="ja-JP" altLang="en-US" smtClean="0">
                <a:solidFill>
                  <a:srgbClr val="90C226"/>
                </a:solidFill>
              </a:rPr>
              <a:pPr/>
              <a:t>‹#›</a:t>
            </a:fld>
            <a:endParaRPr lang="ja-JP" alt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62960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A3262-998F-4E73-9828-846AA7505B0A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2013/10/1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1E016-0E67-4A0D-BCE2-0F6C2EBDF30E}" type="slidenum">
              <a:rPr lang="ja-JP" altLang="en-US" smtClean="0">
                <a:solidFill>
                  <a:srgbClr val="90C226"/>
                </a:solidFill>
              </a:rPr>
              <a:pPr/>
              <a:t>‹#›</a:t>
            </a:fld>
            <a:endParaRPr lang="ja-JP" alt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2174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A3262-998F-4E73-9828-846AA7505B0A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2013/10/1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1E016-0E67-4A0D-BCE2-0F6C2EBDF30E}" type="slidenum">
              <a:rPr lang="ja-JP" altLang="en-US" smtClean="0">
                <a:solidFill>
                  <a:srgbClr val="90C226"/>
                </a:solidFill>
              </a:rPr>
              <a:pPr/>
              <a:t>‹#›</a:t>
            </a:fld>
            <a:endParaRPr lang="ja-JP" alt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91133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A3262-998F-4E73-9828-846AA7505B0A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2013/10/1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1E016-0E67-4A0D-BCE2-0F6C2EBDF30E}" type="slidenum">
              <a:rPr lang="ja-JP" altLang="en-US" smtClean="0">
                <a:solidFill>
                  <a:srgbClr val="90C226"/>
                </a:solidFill>
              </a:rPr>
              <a:pPr/>
              <a:t>‹#›</a:t>
            </a:fld>
            <a:endParaRPr lang="ja-JP" alt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1195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A3262-998F-4E73-9828-846AA7505B0A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2013/10/1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1E016-0E67-4A0D-BCE2-0F6C2EBDF30E}" type="slidenum">
              <a:rPr lang="ja-JP" altLang="en-US" smtClean="0">
                <a:solidFill>
                  <a:srgbClr val="90C226"/>
                </a:solidFill>
              </a:rPr>
              <a:pPr/>
              <a:t>‹#›</a:t>
            </a:fld>
            <a:endParaRPr lang="ja-JP" alt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7551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A3262-998F-4E73-9828-846AA7505B0A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2013/10/1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1E016-0E67-4A0D-BCE2-0F6C2EBDF30E}" type="slidenum">
              <a:rPr lang="ja-JP" altLang="en-US" smtClean="0">
                <a:solidFill>
                  <a:srgbClr val="90C226"/>
                </a:solidFill>
              </a:rPr>
              <a:pPr/>
              <a:t>‹#›</a:t>
            </a:fld>
            <a:endParaRPr lang="ja-JP" alt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931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A3262-998F-4E73-9828-846AA7505B0A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2013/10/1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1E016-0E67-4A0D-BCE2-0F6C2EBDF30E}" type="slidenum">
              <a:rPr lang="ja-JP" altLang="en-US" smtClean="0">
                <a:solidFill>
                  <a:srgbClr val="90C226"/>
                </a:solidFill>
              </a:rPr>
              <a:pPr/>
              <a:t>‹#›</a:t>
            </a:fld>
            <a:endParaRPr lang="ja-JP" alt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0809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A3262-998F-4E73-9828-846AA7505B0A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2013/10/1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1E016-0E67-4A0D-BCE2-0F6C2EBDF30E}" type="slidenum">
              <a:rPr lang="ja-JP" altLang="en-US" smtClean="0">
                <a:solidFill>
                  <a:srgbClr val="90C226"/>
                </a:solidFill>
              </a:rPr>
              <a:pPr/>
              <a:t>‹#›</a:t>
            </a:fld>
            <a:endParaRPr lang="ja-JP" alt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2551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A3262-998F-4E73-9828-846AA7505B0A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2013/10/1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1E016-0E67-4A0D-BCE2-0F6C2EBDF30E}" type="slidenum">
              <a:rPr lang="ja-JP" altLang="en-US" smtClean="0">
                <a:solidFill>
                  <a:srgbClr val="90C226"/>
                </a:solidFill>
              </a:rPr>
              <a:pPr/>
              <a:t>‹#›</a:t>
            </a:fld>
            <a:endParaRPr lang="ja-JP" altLang="en-US">
              <a:solidFill>
                <a:srgbClr val="90C226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514943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A3262-998F-4E73-9828-846AA7505B0A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2013/10/1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1E016-0E67-4A0D-BCE2-0F6C2EBDF30E}" type="slidenum">
              <a:rPr lang="ja-JP" altLang="en-US" smtClean="0">
                <a:solidFill>
                  <a:srgbClr val="90C226"/>
                </a:solidFill>
              </a:rPr>
              <a:pPr/>
              <a:t>‹#›</a:t>
            </a:fld>
            <a:endParaRPr lang="ja-JP" alt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3055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A3262-998F-4E73-9828-846AA7505B0A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2013/10/1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1E016-0E67-4A0D-BCE2-0F6C2EBDF30E}" type="slidenum">
              <a:rPr lang="ja-JP" altLang="en-US" smtClean="0">
                <a:solidFill>
                  <a:srgbClr val="90C226"/>
                </a:solidFill>
              </a:rPr>
              <a:pPr/>
              <a:t>‹#›</a:t>
            </a:fld>
            <a:endParaRPr lang="ja-JP" altLang="en-US">
              <a:solidFill>
                <a:srgbClr val="90C226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58602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A3262-998F-4E73-9828-846AA7505B0A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2013/10/1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1E016-0E67-4A0D-BCE2-0F6C2EBDF30E}" type="slidenum">
              <a:rPr lang="ja-JP" altLang="en-US" smtClean="0">
                <a:solidFill>
                  <a:srgbClr val="90C226"/>
                </a:solidFill>
              </a:rPr>
              <a:pPr/>
              <a:t>‹#›</a:t>
            </a:fld>
            <a:endParaRPr lang="ja-JP" alt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49746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A3262-998F-4E73-9828-846AA7505B0A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2013/10/1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1E016-0E67-4A0D-BCE2-0F6C2EBDF30E}" type="slidenum">
              <a:rPr lang="ja-JP" altLang="en-US" smtClean="0">
                <a:solidFill>
                  <a:srgbClr val="90C226"/>
                </a:solidFill>
              </a:rPr>
              <a:pPr/>
              <a:t>‹#›</a:t>
            </a:fld>
            <a:endParaRPr lang="ja-JP" alt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85374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A3262-998F-4E73-9828-846AA7505B0A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2013/10/1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1E016-0E67-4A0D-BCE2-0F6C2EBDF30E}" type="slidenum">
              <a:rPr lang="ja-JP" altLang="en-US" smtClean="0">
                <a:solidFill>
                  <a:srgbClr val="90C226"/>
                </a:solidFill>
              </a:rPr>
              <a:pPr/>
              <a:t>‹#›</a:t>
            </a:fld>
            <a:endParaRPr lang="ja-JP" alt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344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A3262-998F-4E73-9828-846AA7505B0A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2013/10/1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1E016-0E67-4A0D-BCE2-0F6C2EBDF30E}" type="slidenum">
              <a:rPr lang="ja-JP" altLang="en-US" smtClean="0">
                <a:solidFill>
                  <a:srgbClr val="90C226"/>
                </a:solidFill>
              </a:rPr>
              <a:pPr/>
              <a:t>‹#›</a:t>
            </a:fld>
            <a:endParaRPr lang="ja-JP" alt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9411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A3262-998F-4E73-9828-846AA7505B0A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2013/10/1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1E016-0E67-4A0D-BCE2-0F6C2EBDF30E}" type="slidenum">
              <a:rPr lang="ja-JP" altLang="en-US" smtClean="0">
                <a:solidFill>
                  <a:srgbClr val="90C226"/>
                </a:solidFill>
              </a:rPr>
              <a:pPr/>
              <a:t>‹#›</a:t>
            </a:fld>
            <a:endParaRPr lang="ja-JP" alt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2977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13" Type="http://schemas.openxmlformats.org/officeDocument/2006/relationships/slideLayout" Target="../slideLayouts/slideLayout29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8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18.xml"/><Relationship Id="rId16" Type="http://schemas.openxmlformats.org/officeDocument/2006/relationships/slideLayout" Target="../slideLayouts/slideLayout32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Relationship Id="rId14" Type="http://schemas.openxmlformats.org/officeDocument/2006/relationships/slideLayout" Target="../slideLayouts/slideLayout3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0.xml"/><Relationship Id="rId13" Type="http://schemas.openxmlformats.org/officeDocument/2006/relationships/slideLayout" Target="../slideLayouts/slideLayout45.xml"/><Relationship Id="rId3" Type="http://schemas.openxmlformats.org/officeDocument/2006/relationships/slideLayout" Target="../slideLayouts/slideLayout35.xml"/><Relationship Id="rId7" Type="http://schemas.openxmlformats.org/officeDocument/2006/relationships/slideLayout" Target="../slideLayouts/slideLayout39.xml"/><Relationship Id="rId12" Type="http://schemas.openxmlformats.org/officeDocument/2006/relationships/slideLayout" Target="../slideLayouts/slideLayout44.xml"/><Relationship Id="rId17" Type="http://schemas.openxmlformats.org/officeDocument/2006/relationships/theme" Target="../theme/theme3.xml"/><Relationship Id="rId2" Type="http://schemas.openxmlformats.org/officeDocument/2006/relationships/slideLayout" Target="../slideLayouts/slideLayout34.xml"/><Relationship Id="rId16" Type="http://schemas.openxmlformats.org/officeDocument/2006/relationships/slideLayout" Target="../slideLayouts/slideLayout48.xml"/><Relationship Id="rId1" Type="http://schemas.openxmlformats.org/officeDocument/2006/relationships/slideLayout" Target="../slideLayouts/slideLayout33.xml"/><Relationship Id="rId6" Type="http://schemas.openxmlformats.org/officeDocument/2006/relationships/slideLayout" Target="../slideLayouts/slideLayout38.xml"/><Relationship Id="rId11" Type="http://schemas.openxmlformats.org/officeDocument/2006/relationships/slideLayout" Target="../slideLayouts/slideLayout43.xml"/><Relationship Id="rId5" Type="http://schemas.openxmlformats.org/officeDocument/2006/relationships/slideLayout" Target="../slideLayouts/slideLayout37.xml"/><Relationship Id="rId15" Type="http://schemas.openxmlformats.org/officeDocument/2006/relationships/slideLayout" Target="../slideLayouts/slideLayout47.xml"/><Relationship Id="rId10" Type="http://schemas.openxmlformats.org/officeDocument/2006/relationships/slideLayout" Target="../slideLayouts/slideLayout42.xml"/><Relationship Id="rId4" Type="http://schemas.openxmlformats.org/officeDocument/2006/relationships/slideLayout" Target="../slideLayouts/slideLayout36.xml"/><Relationship Id="rId9" Type="http://schemas.openxmlformats.org/officeDocument/2006/relationships/slideLayout" Target="../slideLayouts/slideLayout41.xml"/><Relationship Id="rId14" Type="http://schemas.openxmlformats.org/officeDocument/2006/relationships/slideLayout" Target="../slideLayouts/slideLayout46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slideLayout" Target="../slideLayouts/slideLayout61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17" Type="http://schemas.openxmlformats.org/officeDocument/2006/relationships/theme" Target="../theme/theme4.xml"/><Relationship Id="rId2" Type="http://schemas.openxmlformats.org/officeDocument/2006/relationships/slideLayout" Target="../slideLayouts/slideLayout50.xml"/><Relationship Id="rId16" Type="http://schemas.openxmlformats.org/officeDocument/2006/relationships/slideLayout" Target="../slideLayouts/slideLayout64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5" Type="http://schemas.openxmlformats.org/officeDocument/2006/relationships/slideLayout" Target="../slideLayouts/slideLayout6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Relationship Id="rId14" Type="http://schemas.openxmlformats.org/officeDocument/2006/relationships/slideLayout" Target="../slideLayouts/slideLayout6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2.xml"/><Relationship Id="rId13" Type="http://schemas.openxmlformats.org/officeDocument/2006/relationships/slideLayout" Target="../slideLayouts/slideLayout77.xml"/><Relationship Id="rId3" Type="http://schemas.openxmlformats.org/officeDocument/2006/relationships/slideLayout" Target="../slideLayouts/slideLayout67.xml"/><Relationship Id="rId7" Type="http://schemas.openxmlformats.org/officeDocument/2006/relationships/slideLayout" Target="../slideLayouts/slideLayout71.xml"/><Relationship Id="rId12" Type="http://schemas.openxmlformats.org/officeDocument/2006/relationships/slideLayout" Target="../slideLayouts/slideLayout76.xml"/><Relationship Id="rId17" Type="http://schemas.openxmlformats.org/officeDocument/2006/relationships/theme" Target="../theme/theme5.xml"/><Relationship Id="rId2" Type="http://schemas.openxmlformats.org/officeDocument/2006/relationships/slideLayout" Target="../slideLayouts/slideLayout66.xml"/><Relationship Id="rId16" Type="http://schemas.openxmlformats.org/officeDocument/2006/relationships/slideLayout" Target="../slideLayouts/slideLayout80.xml"/><Relationship Id="rId1" Type="http://schemas.openxmlformats.org/officeDocument/2006/relationships/slideLayout" Target="../slideLayouts/slideLayout65.xml"/><Relationship Id="rId6" Type="http://schemas.openxmlformats.org/officeDocument/2006/relationships/slideLayout" Target="../slideLayouts/slideLayout70.xml"/><Relationship Id="rId11" Type="http://schemas.openxmlformats.org/officeDocument/2006/relationships/slideLayout" Target="../slideLayouts/slideLayout75.xml"/><Relationship Id="rId5" Type="http://schemas.openxmlformats.org/officeDocument/2006/relationships/slideLayout" Target="../slideLayouts/slideLayout69.xml"/><Relationship Id="rId15" Type="http://schemas.openxmlformats.org/officeDocument/2006/relationships/slideLayout" Target="../slideLayouts/slideLayout79.xml"/><Relationship Id="rId10" Type="http://schemas.openxmlformats.org/officeDocument/2006/relationships/slideLayout" Target="../slideLayouts/slideLayout74.xml"/><Relationship Id="rId4" Type="http://schemas.openxmlformats.org/officeDocument/2006/relationships/slideLayout" Target="../slideLayouts/slideLayout68.xml"/><Relationship Id="rId9" Type="http://schemas.openxmlformats.org/officeDocument/2006/relationships/slideLayout" Target="../slideLayouts/slideLayout73.xml"/><Relationship Id="rId14" Type="http://schemas.openxmlformats.org/officeDocument/2006/relationships/slideLayout" Target="../slideLayouts/slideLayout7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163E4B-6A08-4C68-BB59-303736067196}" type="datetimeFigureOut">
              <a:rPr kumimoji="1" lang="ja-JP" altLang="en-US" smtClean="0"/>
              <a:t>2013/10/1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8EC46877-7663-44F7-9942-FCD053D385C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421199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  <p:sldLayoutId id="2147483682" r:id="rId12"/>
    <p:sldLayoutId id="2147483683" r:id="rId13"/>
    <p:sldLayoutId id="2147483684" r:id="rId14"/>
    <p:sldLayoutId id="2147483685" r:id="rId15"/>
    <p:sldLayoutId id="2147483686" r:id="rId16"/>
  </p:sldLayoutIdLst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163E4B-6A08-4C68-BB59-303736067196}" type="datetimeFigureOut">
              <a:rPr kumimoji="1" lang="ja-JP" altLang="en-US" smtClean="0"/>
              <a:t>2013/10/1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8EC46877-7663-44F7-9942-FCD053D385C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122264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  <p:sldLayoutId id="2147483700" r:id="rId13"/>
    <p:sldLayoutId id="2147483701" r:id="rId14"/>
    <p:sldLayoutId id="2147483702" r:id="rId15"/>
    <p:sldLayoutId id="2147483703" r:id="rId16"/>
  </p:sldLayoutIdLst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163E4B-6A08-4C68-BB59-303736067196}" type="datetimeFigureOut">
              <a:rPr kumimoji="1" lang="ja-JP" altLang="en-US" smtClean="0"/>
              <a:t>2013/10/1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8EC46877-7663-44F7-9942-FCD053D385C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684570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  <p:sldLayoutId id="2147483706" r:id="rId2"/>
    <p:sldLayoutId id="2147483707" r:id="rId3"/>
    <p:sldLayoutId id="2147483708" r:id="rId4"/>
    <p:sldLayoutId id="2147483709" r:id="rId5"/>
    <p:sldLayoutId id="2147483710" r:id="rId6"/>
    <p:sldLayoutId id="2147483711" r:id="rId7"/>
    <p:sldLayoutId id="2147483712" r:id="rId8"/>
    <p:sldLayoutId id="2147483713" r:id="rId9"/>
    <p:sldLayoutId id="2147483714" r:id="rId10"/>
    <p:sldLayoutId id="2147483715" r:id="rId11"/>
    <p:sldLayoutId id="2147483716" r:id="rId12"/>
    <p:sldLayoutId id="2147483717" r:id="rId13"/>
    <p:sldLayoutId id="2147483718" r:id="rId14"/>
    <p:sldLayoutId id="2147483719" r:id="rId15"/>
    <p:sldLayoutId id="2147483720" r:id="rId16"/>
  </p:sldLayoutIdLst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163E4B-6A08-4C68-BB59-303736067196}" type="datetimeFigureOut">
              <a:rPr kumimoji="1" lang="ja-JP" altLang="en-US" smtClean="0"/>
              <a:t>2013/10/1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8EC46877-7663-44F7-9942-FCD053D385C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184574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  <p:sldLayoutId id="2147483723" r:id="rId2"/>
    <p:sldLayoutId id="2147483724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  <p:sldLayoutId id="2147483731" r:id="rId10"/>
    <p:sldLayoutId id="2147483732" r:id="rId11"/>
    <p:sldLayoutId id="2147483733" r:id="rId12"/>
    <p:sldLayoutId id="2147483734" r:id="rId13"/>
    <p:sldLayoutId id="2147483735" r:id="rId14"/>
    <p:sldLayoutId id="2147483736" r:id="rId15"/>
    <p:sldLayoutId id="2147483737" r:id="rId16"/>
  </p:sldLayoutIdLst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163E4B-6A08-4C68-BB59-303736067196}" type="datetimeFigureOut">
              <a:rPr kumimoji="1" lang="ja-JP" altLang="en-US" smtClean="0"/>
              <a:t>2013/10/1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8EC46877-7663-44F7-9942-FCD053D385C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542431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40" r:id="rId2"/>
    <p:sldLayoutId id="2147483741" r:id="rId3"/>
    <p:sldLayoutId id="2147483742" r:id="rId4"/>
    <p:sldLayoutId id="2147483743" r:id="rId5"/>
    <p:sldLayoutId id="2147483744" r:id="rId6"/>
    <p:sldLayoutId id="2147483745" r:id="rId7"/>
    <p:sldLayoutId id="2147483746" r:id="rId8"/>
    <p:sldLayoutId id="2147483747" r:id="rId9"/>
    <p:sldLayoutId id="2147483748" r:id="rId10"/>
    <p:sldLayoutId id="2147483749" r:id="rId11"/>
    <p:sldLayoutId id="2147483750" r:id="rId12"/>
    <p:sldLayoutId id="2147483751" r:id="rId13"/>
    <p:sldLayoutId id="2147483752" r:id="rId14"/>
    <p:sldLayoutId id="2147483753" r:id="rId15"/>
    <p:sldLayoutId id="2147483754" r:id="rId16"/>
  </p:sldLayoutIdLst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50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フォト川柳同好会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lvl="0"/>
            <a:r>
              <a:rPr kumimoji="1" lang="en-US" altLang="ja-JP" dirty="0" smtClean="0"/>
              <a:t>2014</a:t>
            </a:r>
            <a:r>
              <a:rPr kumimoji="1" lang="ja-JP" altLang="en-US" dirty="0" smtClean="0"/>
              <a:t>年度会員募集のご案内</a:t>
            </a:r>
            <a:endParaRPr kumimoji="1"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18971654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kumimoji="1" lang="ja-JP" altLang="en-US" dirty="0" smtClean="0"/>
              <a:t>フォト川柳とは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>
              <a:lnSpc>
                <a:spcPct val="200000"/>
              </a:lnSpc>
            </a:pPr>
            <a:r>
              <a:rPr kumimoji="1" lang="ja-JP" altLang="en-US" sz="2000" dirty="0" smtClean="0"/>
              <a:t>気づきや感動を「写真</a:t>
            </a:r>
            <a:r>
              <a:rPr kumimoji="1" lang="en-US" altLang="ja-JP" sz="2000" dirty="0" smtClean="0"/>
              <a:t>+</a:t>
            </a:r>
            <a:r>
              <a:rPr kumimoji="1" lang="ja-JP" altLang="en-US" sz="2000" dirty="0" smtClean="0"/>
              <a:t>川柳」の作品として残す</a:t>
            </a:r>
          </a:p>
          <a:p>
            <a:pPr lvl="0">
              <a:lnSpc>
                <a:spcPct val="200000"/>
              </a:lnSpc>
            </a:pPr>
            <a:r>
              <a:rPr kumimoji="1" lang="ja-JP" altLang="en-US" sz="2000" dirty="0" smtClean="0"/>
              <a:t>人に伝えたい瞬間をテジタルカメラで撮影する</a:t>
            </a:r>
          </a:p>
          <a:p>
            <a:pPr lvl="0">
              <a:lnSpc>
                <a:spcPct val="200000"/>
              </a:lnSpc>
            </a:pPr>
            <a:r>
              <a:rPr kumimoji="1" lang="ja-JP" altLang="en-US" sz="2000" dirty="0" smtClean="0"/>
              <a:t>撮影した写真に寄せて一句詠む</a:t>
            </a:r>
          </a:p>
        </p:txBody>
      </p:sp>
      <p:sp>
        <p:nvSpPr>
          <p:cNvPr id="6" name="横巻き 5"/>
          <p:cNvSpPr/>
          <p:nvPr/>
        </p:nvSpPr>
        <p:spPr>
          <a:xfrm>
            <a:off x="811369" y="4649273"/>
            <a:ext cx="5048519" cy="1117713"/>
          </a:xfrm>
          <a:prstGeom prst="horizontalScroll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何気ない日常の中に新しい発見がある！</a:t>
            </a:r>
            <a:endParaRPr kumimoji="1" lang="ja-JP" altLang="en-US" dirty="0"/>
          </a:p>
        </p:txBody>
      </p:sp>
      <p:pic>
        <p:nvPicPr>
          <p:cNvPr id="9" name="図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9474" y="3580098"/>
            <a:ext cx="2495675" cy="32779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98153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サークル活動の概要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61084368"/>
              </p:ext>
            </p:extLst>
          </p:nvPr>
        </p:nvGraphicFramePr>
        <p:xfrm>
          <a:off x="609600" y="1790163"/>
          <a:ext cx="6744237" cy="4168035"/>
        </p:xfrm>
        <a:graphic>
          <a:graphicData uri="http://schemas.openxmlformats.org/drawingml/2006/table">
            <a:tbl>
              <a:tblPr firstCol="1" bandCol="1">
                <a:tableStyleId>{69C7853C-536D-4A76-A0AE-DD22124D55A5}</a:tableStyleId>
              </a:tblPr>
              <a:tblGrid>
                <a:gridCol w="1323825"/>
                <a:gridCol w="5420412"/>
              </a:tblGrid>
              <a:tr h="111812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 smtClean="0"/>
                        <a:t>活動日時</a:t>
                      </a:r>
                      <a:endParaRPr kumimoji="1" lang="ja-JP" altLang="en-US" sz="2000" dirty="0"/>
                    </a:p>
                  </a:txBody>
                  <a:tcPr marL="84803" marR="84803" anchor="ctr"/>
                </a:tc>
                <a:tc>
                  <a:txBody>
                    <a:bodyPr/>
                    <a:lstStyle/>
                    <a:p>
                      <a:r>
                        <a:rPr kumimoji="1" lang="zh-TW" altLang="en-US" sz="2000" dirty="0" smtClean="0"/>
                        <a:t>毎週水曜日　</a:t>
                      </a:r>
                      <a:r>
                        <a:rPr kumimoji="1" lang="en-US" altLang="zh-TW" sz="2000" dirty="0" smtClean="0"/>
                        <a:t>15</a:t>
                      </a:r>
                      <a:r>
                        <a:rPr kumimoji="1" lang="zh-TW" altLang="en-US" sz="2000" dirty="0" smtClean="0"/>
                        <a:t>：</a:t>
                      </a:r>
                      <a:r>
                        <a:rPr kumimoji="1" lang="en-US" altLang="zh-TW" sz="2000" dirty="0" smtClean="0"/>
                        <a:t>00</a:t>
                      </a:r>
                      <a:r>
                        <a:rPr kumimoji="1" lang="zh-TW" altLang="en-US" sz="2000" dirty="0" smtClean="0"/>
                        <a:t>～</a:t>
                      </a:r>
                      <a:r>
                        <a:rPr kumimoji="1" lang="en-US" altLang="zh-TW" sz="2000" dirty="0" smtClean="0"/>
                        <a:t>19</a:t>
                      </a:r>
                      <a:r>
                        <a:rPr kumimoji="1" lang="zh-TW" altLang="en-US" sz="2000" dirty="0" smtClean="0"/>
                        <a:t>：</a:t>
                      </a:r>
                      <a:r>
                        <a:rPr kumimoji="1" lang="en-US" altLang="zh-TW" sz="2000" dirty="0" smtClean="0"/>
                        <a:t>00</a:t>
                      </a:r>
                      <a:endParaRPr kumimoji="1" lang="ja-JP" altLang="en-US" sz="2000" dirty="0"/>
                    </a:p>
                  </a:txBody>
                  <a:tcPr marL="84803" marR="84803" anchor="ctr"/>
                </a:tc>
              </a:tr>
              <a:tr h="111812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 smtClean="0"/>
                        <a:t>活動場所</a:t>
                      </a:r>
                      <a:endParaRPr kumimoji="1" lang="ja-JP" altLang="en-US" sz="2000" dirty="0"/>
                    </a:p>
                  </a:txBody>
                  <a:tcPr marL="84803" marR="84803" anchor="ctr"/>
                </a:tc>
                <a:tc>
                  <a:txBody>
                    <a:bodyPr/>
                    <a:lstStyle/>
                    <a:p>
                      <a:r>
                        <a:rPr kumimoji="1" lang="zh-CN" altLang="en-US" sz="2000" dirty="0" smtClean="0"/>
                        <a:t>学生会館　</a:t>
                      </a:r>
                      <a:r>
                        <a:rPr kumimoji="1" lang="en-US" altLang="zh-CN" sz="2000" dirty="0" smtClean="0"/>
                        <a:t>306</a:t>
                      </a:r>
                      <a:r>
                        <a:rPr kumimoji="1" lang="zh-CN" altLang="en-US" sz="2000" dirty="0" smtClean="0"/>
                        <a:t>号室</a:t>
                      </a:r>
                    </a:p>
                  </a:txBody>
                  <a:tcPr marL="84803" marR="84803" anchor="ctr"/>
                </a:tc>
              </a:tr>
              <a:tr h="1931783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 smtClean="0"/>
                        <a:t>年会費</a:t>
                      </a:r>
                      <a:endParaRPr kumimoji="1" lang="ja-JP" altLang="en-US" sz="2000" dirty="0"/>
                    </a:p>
                  </a:txBody>
                  <a:tcPr marL="84803" marR="84803"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2,000</a:t>
                      </a:r>
                      <a:r>
                        <a:rPr kumimoji="1" lang="ja-JP" altLang="en-US" sz="2000" dirty="0" smtClean="0"/>
                        <a:t>円</a:t>
                      </a:r>
                    </a:p>
                    <a:p>
                      <a:r>
                        <a:rPr kumimoji="1" lang="en-US" altLang="ja-JP" sz="1400" dirty="0" smtClean="0"/>
                        <a:t>※</a:t>
                      </a:r>
                      <a:r>
                        <a:rPr kumimoji="1" lang="ja-JP" altLang="en-US" sz="1400" dirty="0" smtClean="0"/>
                        <a:t>会報制作費、事務連絡費に当てさせていただきます。</a:t>
                      </a:r>
                    </a:p>
                    <a:p>
                      <a:r>
                        <a:rPr kumimoji="1" lang="en-US" altLang="ja-JP" sz="1400" dirty="0" smtClean="0"/>
                        <a:t>※</a:t>
                      </a:r>
                      <a:r>
                        <a:rPr kumimoji="1" lang="ja-JP" altLang="en-US" sz="1400" dirty="0" smtClean="0"/>
                        <a:t>各イベントに参加する場合、別途費用がかかる場合があります。</a:t>
                      </a:r>
                    </a:p>
                  </a:txBody>
                  <a:tcPr marL="84803" marR="84803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223743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kumimoji="1" lang="ja-JP" altLang="en-US" dirty="0" smtClean="0"/>
              <a:t>部員内訳</a:t>
            </a:r>
            <a:endParaRPr kumimoji="1" lang="ja-JP" alt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3708433"/>
              </p:ext>
            </p:extLst>
          </p:nvPr>
        </p:nvGraphicFramePr>
        <p:xfrm>
          <a:off x="609600" y="1403797"/>
          <a:ext cx="6731358" cy="43401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0134468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kumimoji="1" lang="en-US" altLang="ja-JP" dirty="0" smtClean="0"/>
              <a:t>1</a:t>
            </a:r>
            <a:r>
              <a:rPr kumimoji="1" lang="ja-JP" altLang="en-US" dirty="0" smtClean="0"/>
              <a:t>日の活動内容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89707573"/>
              </p:ext>
            </p:extLst>
          </p:nvPr>
        </p:nvGraphicFramePr>
        <p:xfrm>
          <a:off x="609599" y="2160590"/>
          <a:ext cx="6347714" cy="388077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56470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4F7F629-DE25-486B-BEC5-E75918DB3BF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graphicEl>
                                              <a:dgm id="{94F7F629-DE25-486B-BEC5-E75918DB3BF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graphicEl>
                                              <a:dgm id="{94F7F629-DE25-486B-BEC5-E75918DB3BF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graphicEl>
                                              <a:dgm id="{94F7F629-DE25-486B-BEC5-E75918DB3BF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EAFF91C-4D10-427E-9373-0A8A7CF0D6D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graphicEl>
                                              <a:dgm id="{3EAFF91C-4D10-427E-9373-0A8A7CF0D6D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graphicEl>
                                              <a:dgm id="{3EAFF91C-4D10-427E-9373-0A8A7CF0D6D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graphicEl>
                                              <a:dgm id="{3EAFF91C-4D10-427E-9373-0A8A7CF0D6D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2042ADA-9791-4F12-AE88-6CC7A3552F4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graphicEl>
                                              <a:dgm id="{72042ADA-9791-4F12-AE88-6CC7A3552F4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graphicEl>
                                              <a:dgm id="{72042ADA-9791-4F12-AE88-6CC7A3552F4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graphicEl>
                                              <a:dgm id="{72042ADA-9791-4F12-AE88-6CC7A3552F4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A3A9A15-9B4C-49D4-AA20-1F822A608E4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>
                                            <p:graphicEl>
                                              <a:dgm id="{CA3A9A15-9B4C-49D4-AA20-1F822A608E4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graphicEl>
                                              <a:dgm id="{CA3A9A15-9B4C-49D4-AA20-1F822A608E4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graphicEl>
                                              <a:dgm id="{CA3A9A15-9B4C-49D4-AA20-1F822A608E4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15AD0F8-094D-4155-B0C4-1A8B3C8B011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">
                                            <p:graphicEl>
                                              <a:dgm id="{F15AD0F8-094D-4155-B0C4-1A8B3C8B011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>
                                            <p:graphicEl>
                                              <a:dgm id="{F15AD0F8-094D-4155-B0C4-1A8B3C8B011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">
                                            <p:graphicEl>
                                              <a:dgm id="{F15AD0F8-094D-4155-B0C4-1A8B3C8B011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010ED36-4E4B-4A58-8625-CD18D5193A3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">
                                            <p:graphicEl>
                                              <a:dgm id="{5010ED36-4E4B-4A58-8625-CD18D5193A3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">
                                            <p:graphicEl>
                                              <a:dgm id="{5010ED36-4E4B-4A58-8625-CD18D5193A3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">
                                            <p:graphicEl>
                                              <a:dgm id="{5010ED36-4E4B-4A58-8625-CD18D5193A3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B17243F-FFFA-4279-98DA-93649EBE89F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4">
                                            <p:graphicEl>
                                              <a:dgm id="{AB17243F-FFFA-4279-98DA-93649EBE89F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">
                                            <p:graphicEl>
                                              <a:dgm id="{AB17243F-FFFA-4279-98DA-93649EBE89F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">
                                            <p:graphicEl>
                                              <a:dgm id="{AB17243F-FFFA-4279-98DA-93649EBE89F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5AC9B8A-C380-48B1-8284-F0FCAEC62A5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4">
                                            <p:graphicEl>
                                              <a:dgm id="{25AC9B8A-C380-48B1-8284-F0FCAEC62A5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4">
                                            <p:graphicEl>
                                              <a:dgm id="{25AC9B8A-C380-48B1-8284-F0FCAEC62A5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4">
                                            <p:graphicEl>
                                              <a:dgm id="{25AC9B8A-C380-48B1-8284-F0FCAEC62A5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lvlOne"/>
        </p:bldSub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kumimoji="1" lang="ja-JP" altLang="en-US" dirty="0" smtClean="0"/>
              <a:t>年間スケジュール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43357982"/>
              </p:ext>
            </p:extLst>
          </p:nvPr>
        </p:nvGraphicFramePr>
        <p:xfrm>
          <a:off x="609599" y="1696949"/>
          <a:ext cx="6732683" cy="3969756"/>
        </p:xfrm>
        <a:graphic>
          <a:graphicData uri="http://schemas.openxmlformats.org/drawingml/2006/table">
            <a:tbl>
              <a:tblPr firstRow="1" bandRow="1">
                <a:tableStyleId>{69C7853C-536D-4A76-A0AE-DD22124D55A5}</a:tableStyleId>
              </a:tblPr>
              <a:tblGrid>
                <a:gridCol w="766540"/>
                <a:gridCol w="5966143"/>
              </a:tblGrid>
              <a:tr h="567108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月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行事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567108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4</a:t>
                      </a:r>
                      <a:r>
                        <a:rPr kumimoji="1" lang="ja-JP" altLang="en-US" dirty="0" smtClean="0"/>
                        <a:t>月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新入生歓迎会の開催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567108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6</a:t>
                      </a:r>
                      <a:r>
                        <a:rPr kumimoji="1" lang="ja-JP" altLang="en-US" dirty="0" smtClean="0"/>
                        <a:t>月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写真研修セミナーへの参加、学生文化フェスタへの出展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567108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8</a:t>
                      </a:r>
                      <a:r>
                        <a:rPr kumimoji="1" lang="ja-JP" altLang="en-US" dirty="0" smtClean="0"/>
                        <a:t>月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夏合宿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567108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11</a:t>
                      </a:r>
                      <a:r>
                        <a:rPr kumimoji="1" lang="ja-JP" altLang="en-US" dirty="0" smtClean="0"/>
                        <a:t>月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/>
                        <a:t>学園祭での作品展の開催</a:t>
                      </a:r>
                    </a:p>
                  </a:txBody>
                  <a:tcPr anchor="ctr"/>
                </a:tc>
              </a:tr>
              <a:tr h="567108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12</a:t>
                      </a:r>
                      <a:r>
                        <a:rPr kumimoji="1" lang="ja-JP" altLang="en-US" dirty="0" smtClean="0"/>
                        <a:t>月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英雄社短歌大賞への作品応募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567108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</a:t>
                      </a:r>
                      <a:r>
                        <a:rPr kumimoji="1" lang="ja-JP" altLang="en-US" dirty="0" smtClean="0"/>
                        <a:t>月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年度作品集の制作、追い出しコンパの開催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467191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ファセット">
  <a:themeElements>
    <a:clrScheme name="ファセット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ファセット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ファセッ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1_ファセット">
  <a:themeElements>
    <a:clrScheme name="ファセット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ファセット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ファセッ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3.xml><?xml version="1.0" encoding="utf-8"?>
<a:theme xmlns:a="http://schemas.openxmlformats.org/drawingml/2006/main" name="2_ファセット">
  <a:themeElements>
    <a:clrScheme name="ファセット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ファセット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ファセッ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4.xml><?xml version="1.0" encoding="utf-8"?>
<a:theme xmlns:a="http://schemas.openxmlformats.org/drawingml/2006/main" name="3_ファセット">
  <a:themeElements>
    <a:clrScheme name="ファセット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ファセット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ファセッ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5.xml><?xml version="1.0" encoding="utf-8"?>
<a:theme xmlns:a="http://schemas.openxmlformats.org/drawingml/2006/main" name="4_ファセット">
  <a:themeElements>
    <a:clrScheme name="ファセット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ファセット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ファセッ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372</TotalTime>
  <Words>223</Words>
  <Application>Microsoft Office PowerPoint</Application>
  <PresentationFormat>画面に合わせる (4:3)</PresentationFormat>
  <Paragraphs>42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5</vt:i4>
      </vt:variant>
      <vt:variant>
        <vt:lpstr>スライド タイトル</vt:lpstr>
      </vt:variant>
      <vt:variant>
        <vt:i4>6</vt:i4>
      </vt:variant>
    </vt:vector>
  </HeadingPairs>
  <TitlesOfParts>
    <vt:vector size="17" baseType="lpstr">
      <vt:lpstr>微軟正黑體</vt:lpstr>
      <vt:lpstr>华文新魏</vt:lpstr>
      <vt:lpstr>メイリオ</vt:lpstr>
      <vt:lpstr>Arial</vt:lpstr>
      <vt:lpstr>Trebuchet MS</vt:lpstr>
      <vt:lpstr>Wingdings 3</vt:lpstr>
      <vt:lpstr>ファセット</vt:lpstr>
      <vt:lpstr>1_ファセット</vt:lpstr>
      <vt:lpstr>2_ファセット</vt:lpstr>
      <vt:lpstr>3_ファセット</vt:lpstr>
      <vt:lpstr>4_ファセット</vt:lpstr>
      <vt:lpstr>フォト川柳同好会</vt:lpstr>
      <vt:lpstr>フォト川柳とは</vt:lpstr>
      <vt:lpstr>サークル活動の概要</vt:lpstr>
      <vt:lpstr>部員内訳</vt:lpstr>
      <vt:lpstr>1日の活動内容</vt:lpstr>
      <vt:lpstr>年間スケジュール</vt:lpstr>
    </vt:vector>
  </TitlesOfParts>
  <Company>富士通エフ・オー・エム株式会社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フォト川柳同好会</dc:title>
  <dc:creator>FOM出版</dc:creator>
  <cp:lastModifiedBy>FOM出版</cp:lastModifiedBy>
  <cp:revision>28</cp:revision>
  <dcterms:created xsi:type="dcterms:W3CDTF">2013-05-29T04:34:18Z</dcterms:created>
  <dcterms:modified xsi:type="dcterms:W3CDTF">2013-09-30T15:00:06Z</dcterms:modified>
</cp:coreProperties>
</file>