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687" r:id="rId2"/>
    <p:sldMasterId id="2147483704" r:id="rId3"/>
    <p:sldMasterId id="2147483721" r:id="rId4"/>
    <p:sldMasterId id="2147483738" r:id="rId5"/>
  </p:sldMasterIdLst>
  <p:sldIdLst>
    <p:sldId id="256" r:id="rId6"/>
    <p:sldId id="257" r:id="rId7"/>
    <p:sldId id="258" r:id="rId8"/>
    <p:sldId id="261" r:id="rId9"/>
    <p:sldId id="259" r:id="rId10"/>
    <p:sldId id="260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テーマ スタイル 2 - アクセント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濃色スタイル 2 - アクセント 5/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06799F8-075E-4A3A-A7F6-7FBC6576F1A4}" styleName="テーマ スタイル 2 - アクセント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学年別・男女別部員数（人）</a:t>
            </a:r>
            <a:endParaRPr lang="ja-JP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男子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女子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15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-1339396880"/>
        <c:axId val="-1339401776"/>
      </c:barChart>
      <c:catAx>
        <c:axId val="-1339396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339401776"/>
        <c:crosses val="autoZero"/>
        <c:auto val="1"/>
        <c:lblAlgn val="ctr"/>
        <c:lblOffset val="100"/>
        <c:noMultiLvlLbl val="0"/>
      </c:catAx>
      <c:valAx>
        <c:axId val="-13394017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339396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F098D7-EB0A-42E7-A96B-94A81D958513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19A8A093-05F8-4177-A5E6-C863D3C40449}">
      <dgm:prSet custT="1"/>
      <dgm:spPr/>
      <dgm:t>
        <a:bodyPr/>
        <a:lstStyle/>
        <a:p>
          <a:pPr rtl="0"/>
          <a:r>
            <a:rPr kumimoji="1" lang="ja-JP" altLang="en-US" sz="1800" smtClean="0"/>
            <a:t>テーマの確認とグループ散策</a:t>
          </a:r>
          <a:endParaRPr lang="ja-JP" altLang="en-US" sz="1800"/>
        </a:p>
      </dgm:t>
    </dgm:pt>
    <dgm:pt modelId="{8934501E-77A9-44DA-A602-2268D1C53B1B}" type="parTrans" cxnId="{AA5F10A5-B560-437B-8486-0EBBBBA68D73}">
      <dgm:prSet/>
      <dgm:spPr/>
      <dgm:t>
        <a:bodyPr/>
        <a:lstStyle/>
        <a:p>
          <a:endParaRPr kumimoji="1" lang="ja-JP" altLang="en-US" sz="1800"/>
        </a:p>
      </dgm:t>
    </dgm:pt>
    <dgm:pt modelId="{98B72A3E-E4AE-456D-8C87-FC7C061B802A}" type="sibTrans" cxnId="{AA5F10A5-B560-437B-8486-0EBBBBA68D73}">
      <dgm:prSet/>
      <dgm:spPr/>
      <dgm:t>
        <a:bodyPr/>
        <a:lstStyle/>
        <a:p>
          <a:endParaRPr kumimoji="1" lang="ja-JP" altLang="en-US" sz="1800"/>
        </a:p>
      </dgm:t>
    </dgm:pt>
    <dgm:pt modelId="{B1ECBF93-FBD0-4DF6-A172-AA632BE013BC}">
      <dgm:prSet custT="1"/>
      <dgm:spPr/>
      <dgm:t>
        <a:bodyPr/>
        <a:lstStyle/>
        <a:p>
          <a:pPr rtl="0"/>
          <a:r>
            <a:rPr kumimoji="1" lang="ja-JP" altLang="en-US" sz="1800" smtClean="0"/>
            <a:t>テーマに合わせてグループで散策する</a:t>
          </a:r>
          <a:endParaRPr lang="ja-JP" altLang="en-US" sz="1800"/>
        </a:p>
      </dgm:t>
    </dgm:pt>
    <dgm:pt modelId="{46CC7602-EFB2-4D58-A0C4-3B0654AE15C6}" type="parTrans" cxnId="{62D4EFE3-381B-4460-B760-83547D3BA886}">
      <dgm:prSet/>
      <dgm:spPr/>
      <dgm:t>
        <a:bodyPr/>
        <a:lstStyle/>
        <a:p>
          <a:endParaRPr kumimoji="1" lang="ja-JP" altLang="en-US" sz="1800"/>
        </a:p>
      </dgm:t>
    </dgm:pt>
    <dgm:pt modelId="{B5896DD4-7D17-47BC-AA8A-CE663DD6FB8E}" type="sibTrans" cxnId="{62D4EFE3-381B-4460-B760-83547D3BA886}">
      <dgm:prSet/>
      <dgm:spPr/>
      <dgm:t>
        <a:bodyPr/>
        <a:lstStyle/>
        <a:p>
          <a:endParaRPr kumimoji="1" lang="ja-JP" altLang="en-US" sz="1800"/>
        </a:p>
      </dgm:t>
    </dgm:pt>
    <dgm:pt modelId="{776D80D4-F4E7-478C-982E-C7FE8FE269F9}">
      <dgm:prSet custT="1"/>
      <dgm:spPr/>
      <dgm:t>
        <a:bodyPr/>
        <a:lstStyle/>
        <a:p>
          <a:pPr rtl="0"/>
          <a:r>
            <a:rPr kumimoji="1" lang="ja-JP" altLang="en-US" sz="1800" smtClean="0"/>
            <a:t>自由制作</a:t>
          </a:r>
          <a:endParaRPr lang="ja-JP" altLang="en-US" sz="1800"/>
        </a:p>
      </dgm:t>
    </dgm:pt>
    <dgm:pt modelId="{4D0081B7-7762-4ED2-82BE-CDC8E5CCA3AF}" type="parTrans" cxnId="{7E22E3AE-E532-4AC3-953C-D0FE41CF00D9}">
      <dgm:prSet/>
      <dgm:spPr/>
      <dgm:t>
        <a:bodyPr/>
        <a:lstStyle/>
        <a:p>
          <a:endParaRPr kumimoji="1" lang="ja-JP" altLang="en-US" sz="1800"/>
        </a:p>
      </dgm:t>
    </dgm:pt>
    <dgm:pt modelId="{35165E97-8ED3-4DD9-87A3-91D88F19C8EE}" type="sibTrans" cxnId="{7E22E3AE-E532-4AC3-953C-D0FE41CF00D9}">
      <dgm:prSet/>
      <dgm:spPr/>
      <dgm:t>
        <a:bodyPr/>
        <a:lstStyle/>
        <a:p>
          <a:endParaRPr kumimoji="1" lang="ja-JP" altLang="en-US" sz="1800"/>
        </a:p>
      </dgm:t>
    </dgm:pt>
    <dgm:pt modelId="{B98C648A-9D19-41B9-B0BB-1816370BF527}">
      <dgm:prSet custT="1"/>
      <dgm:spPr/>
      <dgm:t>
        <a:bodyPr/>
        <a:lstStyle/>
        <a:p>
          <a:pPr rtl="0"/>
          <a:r>
            <a:rPr kumimoji="1" lang="ja-JP" altLang="en-US" sz="1800" smtClean="0"/>
            <a:t>自分自身の想像力で自由に作品を制作する</a:t>
          </a:r>
          <a:endParaRPr lang="ja-JP" altLang="en-US" sz="1800"/>
        </a:p>
      </dgm:t>
    </dgm:pt>
    <dgm:pt modelId="{2B662DE9-5ADF-43F6-9DED-ADD2D33EB22D}" type="parTrans" cxnId="{7E3D4847-0581-417A-AF04-4743BD9BE4EC}">
      <dgm:prSet/>
      <dgm:spPr/>
      <dgm:t>
        <a:bodyPr/>
        <a:lstStyle/>
        <a:p>
          <a:endParaRPr kumimoji="1" lang="ja-JP" altLang="en-US" sz="1800"/>
        </a:p>
      </dgm:t>
    </dgm:pt>
    <dgm:pt modelId="{562E6AFF-0005-4FF3-84B6-0BC79E490690}" type="sibTrans" cxnId="{7E3D4847-0581-417A-AF04-4743BD9BE4EC}">
      <dgm:prSet/>
      <dgm:spPr/>
      <dgm:t>
        <a:bodyPr/>
        <a:lstStyle/>
        <a:p>
          <a:endParaRPr kumimoji="1" lang="ja-JP" altLang="en-US" sz="1800"/>
        </a:p>
      </dgm:t>
    </dgm:pt>
    <dgm:pt modelId="{FD5905B4-2CA9-4D01-AEC7-5B973F0A8F7B}">
      <dgm:prSet custT="1"/>
      <dgm:spPr/>
      <dgm:t>
        <a:bodyPr/>
        <a:lstStyle/>
        <a:p>
          <a:pPr rtl="0"/>
          <a:r>
            <a:rPr kumimoji="1" lang="ja-JP" altLang="en-US" sz="1800" smtClean="0"/>
            <a:t>意見交換</a:t>
          </a:r>
          <a:endParaRPr lang="ja-JP" altLang="en-US" sz="1800"/>
        </a:p>
      </dgm:t>
    </dgm:pt>
    <dgm:pt modelId="{3AFA4470-F381-4EC3-83E3-B29F83E2E1E8}" type="parTrans" cxnId="{CF182342-4F36-4F81-B1F3-6347B5654C3D}">
      <dgm:prSet/>
      <dgm:spPr/>
      <dgm:t>
        <a:bodyPr/>
        <a:lstStyle/>
        <a:p>
          <a:endParaRPr kumimoji="1" lang="ja-JP" altLang="en-US" sz="1800"/>
        </a:p>
      </dgm:t>
    </dgm:pt>
    <dgm:pt modelId="{0349CE98-4CA6-497D-AD38-1146AFD1C372}" type="sibTrans" cxnId="{CF182342-4F36-4F81-B1F3-6347B5654C3D}">
      <dgm:prSet/>
      <dgm:spPr/>
      <dgm:t>
        <a:bodyPr/>
        <a:lstStyle/>
        <a:p>
          <a:endParaRPr kumimoji="1" lang="ja-JP" altLang="en-US" sz="1800"/>
        </a:p>
      </dgm:t>
    </dgm:pt>
    <dgm:pt modelId="{271E574C-3F98-4891-ABCE-2FD02048B083}">
      <dgm:prSet custT="1"/>
      <dgm:spPr/>
      <dgm:t>
        <a:bodyPr/>
        <a:lstStyle/>
        <a:p>
          <a:pPr rtl="0"/>
          <a:r>
            <a:rPr kumimoji="1" lang="ja-JP" altLang="en-US" sz="1800" smtClean="0"/>
            <a:t>みんなの作品を見て、感想や意見を交換する</a:t>
          </a:r>
          <a:endParaRPr lang="ja-JP" altLang="en-US" sz="1800"/>
        </a:p>
      </dgm:t>
    </dgm:pt>
    <dgm:pt modelId="{26373C74-12F9-4644-8858-48CEF92EA3AD}" type="parTrans" cxnId="{D1DD4577-5678-4C59-A30E-AE06B4C684C2}">
      <dgm:prSet/>
      <dgm:spPr/>
      <dgm:t>
        <a:bodyPr/>
        <a:lstStyle/>
        <a:p>
          <a:endParaRPr kumimoji="1" lang="ja-JP" altLang="en-US" sz="1800"/>
        </a:p>
      </dgm:t>
    </dgm:pt>
    <dgm:pt modelId="{A6E20A6F-D6CA-46F1-BD52-C79CC7655E27}" type="sibTrans" cxnId="{D1DD4577-5678-4C59-A30E-AE06B4C684C2}">
      <dgm:prSet/>
      <dgm:spPr/>
      <dgm:t>
        <a:bodyPr/>
        <a:lstStyle/>
        <a:p>
          <a:endParaRPr kumimoji="1" lang="ja-JP" altLang="en-US" sz="1800"/>
        </a:p>
      </dgm:t>
    </dgm:pt>
    <dgm:pt modelId="{ED2EAD5E-8C5C-4DA3-82BC-24A1EC9952C6}">
      <dgm:prSet custT="1"/>
      <dgm:spPr/>
      <dgm:t>
        <a:bodyPr/>
        <a:lstStyle/>
        <a:p>
          <a:pPr rtl="0"/>
          <a:r>
            <a:rPr kumimoji="1" lang="ja-JP" altLang="en-US" sz="1800" smtClean="0"/>
            <a:t>作品改良</a:t>
          </a:r>
          <a:endParaRPr lang="ja-JP" altLang="en-US" sz="1800"/>
        </a:p>
      </dgm:t>
    </dgm:pt>
    <dgm:pt modelId="{E87AD426-3F5E-492D-8E7C-276ADC670B9B}" type="parTrans" cxnId="{C3EE3D4C-2091-42E7-B0A0-7FD229DCFC7B}">
      <dgm:prSet/>
      <dgm:spPr/>
      <dgm:t>
        <a:bodyPr/>
        <a:lstStyle/>
        <a:p>
          <a:endParaRPr kumimoji="1" lang="ja-JP" altLang="en-US" sz="1800"/>
        </a:p>
      </dgm:t>
    </dgm:pt>
    <dgm:pt modelId="{0B2E9083-8BDB-4874-83AF-D4E1A9CFB6F2}" type="sibTrans" cxnId="{C3EE3D4C-2091-42E7-B0A0-7FD229DCFC7B}">
      <dgm:prSet/>
      <dgm:spPr/>
      <dgm:t>
        <a:bodyPr/>
        <a:lstStyle/>
        <a:p>
          <a:endParaRPr kumimoji="1" lang="ja-JP" altLang="en-US" sz="1800"/>
        </a:p>
      </dgm:t>
    </dgm:pt>
    <dgm:pt modelId="{2BCF2DEF-7E8C-45C9-8764-BB0A08222634}">
      <dgm:prSet custT="1"/>
      <dgm:spPr/>
      <dgm:t>
        <a:bodyPr/>
        <a:lstStyle/>
        <a:p>
          <a:pPr rtl="0"/>
          <a:r>
            <a:rPr kumimoji="1" lang="ja-JP" altLang="en-US" sz="1800" smtClean="0"/>
            <a:t>他人の感想や意見をもとに、作品を改良する</a:t>
          </a:r>
          <a:endParaRPr lang="ja-JP" altLang="en-US" sz="1800"/>
        </a:p>
      </dgm:t>
    </dgm:pt>
    <dgm:pt modelId="{3D36B184-AB9E-41EF-A071-5799A05373A4}" type="parTrans" cxnId="{9CF16994-0D48-4C0F-ACCE-CB5ACBB21F6B}">
      <dgm:prSet/>
      <dgm:spPr/>
      <dgm:t>
        <a:bodyPr/>
        <a:lstStyle/>
        <a:p>
          <a:endParaRPr kumimoji="1" lang="ja-JP" altLang="en-US" sz="1800"/>
        </a:p>
      </dgm:t>
    </dgm:pt>
    <dgm:pt modelId="{5ABB4050-0FC6-4B0A-B5AF-DF147AF571F3}" type="sibTrans" cxnId="{9CF16994-0D48-4C0F-ACCE-CB5ACBB21F6B}">
      <dgm:prSet/>
      <dgm:spPr/>
      <dgm:t>
        <a:bodyPr/>
        <a:lstStyle/>
        <a:p>
          <a:endParaRPr kumimoji="1" lang="ja-JP" altLang="en-US" sz="1800"/>
        </a:p>
      </dgm:t>
    </dgm:pt>
    <dgm:pt modelId="{41397F0D-0CCA-47F0-B2F2-0E68F688F72F}" type="pres">
      <dgm:prSet presAssocID="{4BF098D7-EB0A-42E7-A96B-94A81D9585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42DAB19-5C83-4AD9-AC17-A0D39187A343}" type="pres">
      <dgm:prSet presAssocID="{ED2EAD5E-8C5C-4DA3-82BC-24A1EC9952C6}" presName="boxAndChildren" presStyleCnt="0"/>
      <dgm:spPr/>
    </dgm:pt>
    <dgm:pt modelId="{76D909B6-4CC9-4C52-B3FA-DA9ECE761CD7}" type="pres">
      <dgm:prSet presAssocID="{ED2EAD5E-8C5C-4DA3-82BC-24A1EC9952C6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CA3A9A15-9B4C-49D4-AA20-1F822A608E4A}" type="pres">
      <dgm:prSet presAssocID="{ED2EAD5E-8C5C-4DA3-82BC-24A1EC9952C6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BDCCD03-D6C2-461F-A47B-4AC7416259CC}" type="pres">
      <dgm:prSet presAssocID="{ED2EAD5E-8C5C-4DA3-82BC-24A1EC9952C6}" presName="descendantBox" presStyleCnt="0"/>
      <dgm:spPr/>
    </dgm:pt>
    <dgm:pt modelId="{25AC9B8A-C380-48B1-8284-F0FCAEC62A59}" type="pres">
      <dgm:prSet presAssocID="{2BCF2DEF-7E8C-45C9-8764-BB0A08222634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332BBD-AD40-4AED-9794-EA29D880BFE7}" type="pres">
      <dgm:prSet presAssocID="{0349CE98-4CA6-497D-AD38-1146AFD1C372}" presName="sp" presStyleCnt="0"/>
      <dgm:spPr/>
    </dgm:pt>
    <dgm:pt modelId="{A2A6C4CE-B423-40FC-B002-5619049E28B0}" type="pres">
      <dgm:prSet presAssocID="{FD5905B4-2CA9-4D01-AEC7-5B973F0A8F7B}" presName="arrowAndChildren" presStyleCnt="0"/>
      <dgm:spPr/>
    </dgm:pt>
    <dgm:pt modelId="{211AB1CB-6ADB-4026-A393-C93B8715BC8D}" type="pres">
      <dgm:prSet presAssocID="{FD5905B4-2CA9-4D01-AEC7-5B973F0A8F7B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72042ADA-9791-4F12-AE88-6CC7A3552F44}" type="pres">
      <dgm:prSet presAssocID="{FD5905B4-2CA9-4D01-AEC7-5B973F0A8F7B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C3A2CAB2-202D-48D4-995C-4DC5E5EB724D}" type="pres">
      <dgm:prSet presAssocID="{FD5905B4-2CA9-4D01-AEC7-5B973F0A8F7B}" presName="descendantArrow" presStyleCnt="0"/>
      <dgm:spPr/>
    </dgm:pt>
    <dgm:pt modelId="{AB17243F-FFFA-4279-98DA-93649EBE89F4}" type="pres">
      <dgm:prSet presAssocID="{271E574C-3F98-4891-ABCE-2FD02048B083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9F2B332-C159-4C98-B338-E5CBCC06584E}" type="pres">
      <dgm:prSet presAssocID="{35165E97-8ED3-4DD9-87A3-91D88F19C8EE}" presName="sp" presStyleCnt="0"/>
      <dgm:spPr/>
    </dgm:pt>
    <dgm:pt modelId="{2A48D266-F6C7-4F1E-833C-509015B854D0}" type="pres">
      <dgm:prSet presAssocID="{776D80D4-F4E7-478C-982E-C7FE8FE269F9}" presName="arrowAndChildren" presStyleCnt="0"/>
      <dgm:spPr/>
    </dgm:pt>
    <dgm:pt modelId="{F206FA44-0AB8-4B3E-B31A-77936372639B}" type="pres">
      <dgm:prSet presAssocID="{776D80D4-F4E7-478C-982E-C7FE8FE269F9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3EAFF91C-4D10-427E-9373-0A8A7CF0D6D5}" type="pres">
      <dgm:prSet presAssocID="{776D80D4-F4E7-478C-982E-C7FE8FE269F9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595DAFAB-8EC2-4946-B8A6-D15370C3EAF9}" type="pres">
      <dgm:prSet presAssocID="{776D80D4-F4E7-478C-982E-C7FE8FE269F9}" presName="descendantArrow" presStyleCnt="0"/>
      <dgm:spPr/>
    </dgm:pt>
    <dgm:pt modelId="{5010ED36-4E4B-4A58-8625-CD18D5193A35}" type="pres">
      <dgm:prSet presAssocID="{B98C648A-9D19-41B9-B0BB-1816370BF527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3E14C0-8E58-47AA-B5C9-6648E2CC2E88}" type="pres">
      <dgm:prSet presAssocID="{98B72A3E-E4AE-456D-8C87-FC7C061B802A}" presName="sp" presStyleCnt="0"/>
      <dgm:spPr/>
    </dgm:pt>
    <dgm:pt modelId="{B776CBE3-A333-45A6-BAFF-42F47987DEF4}" type="pres">
      <dgm:prSet presAssocID="{19A8A093-05F8-4177-A5E6-C863D3C40449}" presName="arrowAndChildren" presStyleCnt="0"/>
      <dgm:spPr/>
    </dgm:pt>
    <dgm:pt modelId="{ECF3603B-FF7E-4DBE-8773-A5FD0349FB7B}" type="pres">
      <dgm:prSet presAssocID="{19A8A093-05F8-4177-A5E6-C863D3C40449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94F7F629-DE25-486B-BEC5-E75918DB3BF5}" type="pres">
      <dgm:prSet presAssocID="{19A8A093-05F8-4177-A5E6-C863D3C40449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170448A7-FA18-47DE-A596-3FDA685755CD}" type="pres">
      <dgm:prSet presAssocID="{19A8A093-05F8-4177-A5E6-C863D3C40449}" presName="descendantArrow" presStyleCnt="0"/>
      <dgm:spPr/>
    </dgm:pt>
    <dgm:pt modelId="{F15AD0F8-094D-4155-B0C4-1A8B3C8B0117}" type="pres">
      <dgm:prSet presAssocID="{B1ECBF93-FBD0-4DF6-A172-AA632BE013BC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DC55C42-1FCE-4697-A2FB-8D002FC91833}" type="presOf" srcId="{271E574C-3F98-4891-ABCE-2FD02048B083}" destId="{AB17243F-FFFA-4279-98DA-93649EBE89F4}" srcOrd="0" destOrd="0" presId="urn:microsoft.com/office/officeart/2005/8/layout/process4"/>
    <dgm:cxn modelId="{30CB11D4-F63A-41BA-AF69-0E23E3B69060}" type="presOf" srcId="{19A8A093-05F8-4177-A5E6-C863D3C40449}" destId="{94F7F629-DE25-486B-BEC5-E75918DB3BF5}" srcOrd="1" destOrd="0" presId="urn:microsoft.com/office/officeart/2005/8/layout/process4"/>
    <dgm:cxn modelId="{F3A9AF21-B8C8-495B-A6E4-2F76E59955DC}" type="presOf" srcId="{ED2EAD5E-8C5C-4DA3-82BC-24A1EC9952C6}" destId="{CA3A9A15-9B4C-49D4-AA20-1F822A608E4A}" srcOrd="1" destOrd="0" presId="urn:microsoft.com/office/officeart/2005/8/layout/process4"/>
    <dgm:cxn modelId="{7E3D4847-0581-417A-AF04-4743BD9BE4EC}" srcId="{776D80D4-F4E7-478C-982E-C7FE8FE269F9}" destId="{B98C648A-9D19-41B9-B0BB-1816370BF527}" srcOrd="0" destOrd="0" parTransId="{2B662DE9-5ADF-43F6-9DED-ADD2D33EB22D}" sibTransId="{562E6AFF-0005-4FF3-84B6-0BC79E490690}"/>
    <dgm:cxn modelId="{4AE7FAFC-FC11-4A85-B7C6-AA48198F1D02}" type="presOf" srcId="{776D80D4-F4E7-478C-982E-C7FE8FE269F9}" destId="{F206FA44-0AB8-4B3E-B31A-77936372639B}" srcOrd="0" destOrd="0" presId="urn:microsoft.com/office/officeart/2005/8/layout/process4"/>
    <dgm:cxn modelId="{BC879DCC-966E-47F7-9ABD-63BFD932E8AA}" type="presOf" srcId="{FD5905B4-2CA9-4D01-AEC7-5B973F0A8F7B}" destId="{211AB1CB-6ADB-4026-A393-C93B8715BC8D}" srcOrd="0" destOrd="0" presId="urn:microsoft.com/office/officeart/2005/8/layout/process4"/>
    <dgm:cxn modelId="{CF182342-4F36-4F81-B1F3-6347B5654C3D}" srcId="{4BF098D7-EB0A-42E7-A96B-94A81D958513}" destId="{FD5905B4-2CA9-4D01-AEC7-5B973F0A8F7B}" srcOrd="2" destOrd="0" parTransId="{3AFA4470-F381-4EC3-83E3-B29F83E2E1E8}" sibTransId="{0349CE98-4CA6-497D-AD38-1146AFD1C372}"/>
    <dgm:cxn modelId="{A37F9D2F-DEA9-43B1-807F-33ED53C9E130}" type="presOf" srcId="{B1ECBF93-FBD0-4DF6-A172-AA632BE013BC}" destId="{F15AD0F8-094D-4155-B0C4-1A8B3C8B0117}" srcOrd="0" destOrd="0" presId="urn:microsoft.com/office/officeart/2005/8/layout/process4"/>
    <dgm:cxn modelId="{7E22E3AE-E532-4AC3-953C-D0FE41CF00D9}" srcId="{4BF098D7-EB0A-42E7-A96B-94A81D958513}" destId="{776D80D4-F4E7-478C-982E-C7FE8FE269F9}" srcOrd="1" destOrd="0" parTransId="{4D0081B7-7762-4ED2-82BE-CDC8E5CCA3AF}" sibTransId="{35165E97-8ED3-4DD9-87A3-91D88F19C8EE}"/>
    <dgm:cxn modelId="{9CF16994-0D48-4C0F-ACCE-CB5ACBB21F6B}" srcId="{ED2EAD5E-8C5C-4DA3-82BC-24A1EC9952C6}" destId="{2BCF2DEF-7E8C-45C9-8764-BB0A08222634}" srcOrd="0" destOrd="0" parTransId="{3D36B184-AB9E-41EF-A071-5799A05373A4}" sibTransId="{5ABB4050-0FC6-4B0A-B5AF-DF147AF571F3}"/>
    <dgm:cxn modelId="{C3EE3D4C-2091-42E7-B0A0-7FD229DCFC7B}" srcId="{4BF098D7-EB0A-42E7-A96B-94A81D958513}" destId="{ED2EAD5E-8C5C-4DA3-82BC-24A1EC9952C6}" srcOrd="3" destOrd="0" parTransId="{E87AD426-3F5E-492D-8E7C-276ADC670B9B}" sibTransId="{0B2E9083-8BDB-4874-83AF-D4E1A9CFB6F2}"/>
    <dgm:cxn modelId="{86295695-6EEC-4F5A-ABC9-605E9C333ADF}" type="presOf" srcId="{776D80D4-F4E7-478C-982E-C7FE8FE269F9}" destId="{3EAFF91C-4D10-427E-9373-0A8A7CF0D6D5}" srcOrd="1" destOrd="0" presId="urn:microsoft.com/office/officeart/2005/8/layout/process4"/>
    <dgm:cxn modelId="{DABF5EED-8337-4AD0-A3EF-1C70CAC24AB4}" type="presOf" srcId="{19A8A093-05F8-4177-A5E6-C863D3C40449}" destId="{ECF3603B-FF7E-4DBE-8773-A5FD0349FB7B}" srcOrd="0" destOrd="0" presId="urn:microsoft.com/office/officeart/2005/8/layout/process4"/>
    <dgm:cxn modelId="{D1DD4577-5678-4C59-A30E-AE06B4C684C2}" srcId="{FD5905B4-2CA9-4D01-AEC7-5B973F0A8F7B}" destId="{271E574C-3F98-4891-ABCE-2FD02048B083}" srcOrd="0" destOrd="0" parTransId="{26373C74-12F9-4644-8858-48CEF92EA3AD}" sibTransId="{A6E20A6F-D6CA-46F1-BD52-C79CC7655E27}"/>
    <dgm:cxn modelId="{2A811671-436B-4242-8DA3-30A9F08CAE6E}" type="presOf" srcId="{4BF098D7-EB0A-42E7-A96B-94A81D958513}" destId="{41397F0D-0CCA-47F0-B2F2-0E68F688F72F}" srcOrd="0" destOrd="0" presId="urn:microsoft.com/office/officeart/2005/8/layout/process4"/>
    <dgm:cxn modelId="{8849504C-A394-463A-A8B3-084984FF156B}" type="presOf" srcId="{B98C648A-9D19-41B9-B0BB-1816370BF527}" destId="{5010ED36-4E4B-4A58-8625-CD18D5193A35}" srcOrd="0" destOrd="0" presId="urn:microsoft.com/office/officeart/2005/8/layout/process4"/>
    <dgm:cxn modelId="{9C9F460C-D6BA-4C91-B94F-346F6B07A9B2}" type="presOf" srcId="{2BCF2DEF-7E8C-45C9-8764-BB0A08222634}" destId="{25AC9B8A-C380-48B1-8284-F0FCAEC62A59}" srcOrd="0" destOrd="0" presId="urn:microsoft.com/office/officeart/2005/8/layout/process4"/>
    <dgm:cxn modelId="{6EF4670D-96EE-41B2-8FBB-A10CF0FBA92F}" type="presOf" srcId="{FD5905B4-2CA9-4D01-AEC7-5B973F0A8F7B}" destId="{72042ADA-9791-4F12-AE88-6CC7A3552F44}" srcOrd="1" destOrd="0" presId="urn:microsoft.com/office/officeart/2005/8/layout/process4"/>
    <dgm:cxn modelId="{AA5F10A5-B560-437B-8486-0EBBBBA68D73}" srcId="{4BF098D7-EB0A-42E7-A96B-94A81D958513}" destId="{19A8A093-05F8-4177-A5E6-C863D3C40449}" srcOrd="0" destOrd="0" parTransId="{8934501E-77A9-44DA-A602-2268D1C53B1B}" sibTransId="{98B72A3E-E4AE-456D-8C87-FC7C061B802A}"/>
    <dgm:cxn modelId="{62D4EFE3-381B-4460-B760-83547D3BA886}" srcId="{19A8A093-05F8-4177-A5E6-C863D3C40449}" destId="{B1ECBF93-FBD0-4DF6-A172-AA632BE013BC}" srcOrd="0" destOrd="0" parTransId="{46CC7602-EFB2-4D58-A0C4-3B0654AE15C6}" sibTransId="{B5896DD4-7D17-47BC-AA8A-CE663DD6FB8E}"/>
    <dgm:cxn modelId="{701BBD3F-7937-4795-87A9-F2DF2291E3B2}" type="presOf" srcId="{ED2EAD5E-8C5C-4DA3-82BC-24A1EC9952C6}" destId="{76D909B6-4CC9-4C52-B3FA-DA9ECE761CD7}" srcOrd="0" destOrd="0" presId="urn:microsoft.com/office/officeart/2005/8/layout/process4"/>
    <dgm:cxn modelId="{6EB4A3C2-97E5-435D-90E2-80726DBB3429}" type="presParOf" srcId="{41397F0D-0CCA-47F0-B2F2-0E68F688F72F}" destId="{142DAB19-5C83-4AD9-AC17-A0D39187A343}" srcOrd="0" destOrd="0" presId="urn:microsoft.com/office/officeart/2005/8/layout/process4"/>
    <dgm:cxn modelId="{0A321B9F-6D4C-4B49-A769-490D94A41799}" type="presParOf" srcId="{142DAB19-5C83-4AD9-AC17-A0D39187A343}" destId="{76D909B6-4CC9-4C52-B3FA-DA9ECE761CD7}" srcOrd="0" destOrd="0" presId="urn:microsoft.com/office/officeart/2005/8/layout/process4"/>
    <dgm:cxn modelId="{7DD03561-0719-4E20-919B-9C55F6A0342A}" type="presParOf" srcId="{142DAB19-5C83-4AD9-AC17-A0D39187A343}" destId="{CA3A9A15-9B4C-49D4-AA20-1F822A608E4A}" srcOrd="1" destOrd="0" presId="urn:microsoft.com/office/officeart/2005/8/layout/process4"/>
    <dgm:cxn modelId="{D847A376-FA30-44D7-A2E2-9B9B6873A826}" type="presParOf" srcId="{142DAB19-5C83-4AD9-AC17-A0D39187A343}" destId="{3BDCCD03-D6C2-461F-A47B-4AC7416259CC}" srcOrd="2" destOrd="0" presId="urn:microsoft.com/office/officeart/2005/8/layout/process4"/>
    <dgm:cxn modelId="{4901FB9D-1C4B-4144-A572-C6A6F0F9231F}" type="presParOf" srcId="{3BDCCD03-D6C2-461F-A47B-4AC7416259CC}" destId="{25AC9B8A-C380-48B1-8284-F0FCAEC62A59}" srcOrd="0" destOrd="0" presId="urn:microsoft.com/office/officeart/2005/8/layout/process4"/>
    <dgm:cxn modelId="{598F5A15-92B4-4402-A8F4-5A3E879E7D08}" type="presParOf" srcId="{41397F0D-0CCA-47F0-B2F2-0E68F688F72F}" destId="{A6332BBD-AD40-4AED-9794-EA29D880BFE7}" srcOrd="1" destOrd="0" presId="urn:microsoft.com/office/officeart/2005/8/layout/process4"/>
    <dgm:cxn modelId="{4E0A45C0-AE09-409B-A5E9-7DD977AF3F8A}" type="presParOf" srcId="{41397F0D-0CCA-47F0-B2F2-0E68F688F72F}" destId="{A2A6C4CE-B423-40FC-B002-5619049E28B0}" srcOrd="2" destOrd="0" presId="urn:microsoft.com/office/officeart/2005/8/layout/process4"/>
    <dgm:cxn modelId="{7DBDB840-B534-4C73-8BEF-00527660A5B4}" type="presParOf" srcId="{A2A6C4CE-B423-40FC-B002-5619049E28B0}" destId="{211AB1CB-6ADB-4026-A393-C93B8715BC8D}" srcOrd="0" destOrd="0" presId="urn:microsoft.com/office/officeart/2005/8/layout/process4"/>
    <dgm:cxn modelId="{9FA62F5B-89C8-4CB3-9282-19CBC1151048}" type="presParOf" srcId="{A2A6C4CE-B423-40FC-B002-5619049E28B0}" destId="{72042ADA-9791-4F12-AE88-6CC7A3552F44}" srcOrd="1" destOrd="0" presId="urn:microsoft.com/office/officeart/2005/8/layout/process4"/>
    <dgm:cxn modelId="{572FD5A7-A0E4-42BB-A6BE-2E2C6020C5AC}" type="presParOf" srcId="{A2A6C4CE-B423-40FC-B002-5619049E28B0}" destId="{C3A2CAB2-202D-48D4-995C-4DC5E5EB724D}" srcOrd="2" destOrd="0" presId="urn:microsoft.com/office/officeart/2005/8/layout/process4"/>
    <dgm:cxn modelId="{85723014-5D36-49C3-94C0-9EBD59F15664}" type="presParOf" srcId="{C3A2CAB2-202D-48D4-995C-4DC5E5EB724D}" destId="{AB17243F-FFFA-4279-98DA-93649EBE89F4}" srcOrd="0" destOrd="0" presId="urn:microsoft.com/office/officeart/2005/8/layout/process4"/>
    <dgm:cxn modelId="{DF19BE45-A881-4934-8C89-937590E8AB44}" type="presParOf" srcId="{41397F0D-0CCA-47F0-B2F2-0E68F688F72F}" destId="{C9F2B332-C159-4C98-B338-E5CBCC06584E}" srcOrd="3" destOrd="0" presId="urn:microsoft.com/office/officeart/2005/8/layout/process4"/>
    <dgm:cxn modelId="{1C67339D-C4F7-433A-AE3D-B3CD1ED35E14}" type="presParOf" srcId="{41397F0D-0CCA-47F0-B2F2-0E68F688F72F}" destId="{2A48D266-F6C7-4F1E-833C-509015B854D0}" srcOrd="4" destOrd="0" presId="urn:microsoft.com/office/officeart/2005/8/layout/process4"/>
    <dgm:cxn modelId="{F0D90523-11D3-486E-9200-5C4D119F4D59}" type="presParOf" srcId="{2A48D266-F6C7-4F1E-833C-509015B854D0}" destId="{F206FA44-0AB8-4B3E-B31A-77936372639B}" srcOrd="0" destOrd="0" presId="urn:microsoft.com/office/officeart/2005/8/layout/process4"/>
    <dgm:cxn modelId="{8B4399FE-2E37-4E64-A067-52E55E30DC7C}" type="presParOf" srcId="{2A48D266-F6C7-4F1E-833C-509015B854D0}" destId="{3EAFF91C-4D10-427E-9373-0A8A7CF0D6D5}" srcOrd="1" destOrd="0" presId="urn:microsoft.com/office/officeart/2005/8/layout/process4"/>
    <dgm:cxn modelId="{41DBC96C-27AC-4141-8EC6-66D4079EFEF5}" type="presParOf" srcId="{2A48D266-F6C7-4F1E-833C-509015B854D0}" destId="{595DAFAB-8EC2-4946-B8A6-D15370C3EAF9}" srcOrd="2" destOrd="0" presId="urn:microsoft.com/office/officeart/2005/8/layout/process4"/>
    <dgm:cxn modelId="{37332D84-C61B-4679-800F-EA9A31A7A402}" type="presParOf" srcId="{595DAFAB-8EC2-4946-B8A6-D15370C3EAF9}" destId="{5010ED36-4E4B-4A58-8625-CD18D5193A35}" srcOrd="0" destOrd="0" presId="urn:microsoft.com/office/officeart/2005/8/layout/process4"/>
    <dgm:cxn modelId="{2EC803C6-9F2B-480C-8D2F-2A438A5697D2}" type="presParOf" srcId="{41397F0D-0CCA-47F0-B2F2-0E68F688F72F}" destId="{D63E14C0-8E58-47AA-B5C9-6648E2CC2E88}" srcOrd="5" destOrd="0" presId="urn:microsoft.com/office/officeart/2005/8/layout/process4"/>
    <dgm:cxn modelId="{AAB36918-04C9-454C-98BA-B9C234A49F3F}" type="presParOf" srcId="{41397F0D-0CCA-47F0-B2F2-0E68F688F72F}" destId="{B776CBE3-A333-45A6-BAFF-42F47987DEF4}" srcOrd="6" destOrd="0" presId="urn:microsoft.com/office/officeart/2005/8/layout/process4"/>
    <dgm:cxn modelId="{2DD6A980-4739-40DC-BD9C-F18B0CB0E849}" type="presParOf" srcId="{B776CBE3-A333-45A6-BAFF-42F47987DEF4}" destId="{ECF3603B-FF7E-4DBE-8773-A5FD0349FB7B}" srcOrd="0" destOrd="0" presId="urn:microsoft.com/office/officeart/2005/8/layout/process4"/>
    <dgm:cxn modelId="{55691F7E-57BF-47FB-992F-9C4F15BA9DF7}" type="presParOf" srcId="{B776CBE3-A333-45A6-BAFF-42F47987DEF4}" destId="{94F7F629-DE25-486B-BEC5-E75918DB3BF5}" srcOrd="1" destOrd="0" presId="urn:microsoft.com/office/officeart/2005/8/layout/process4"/>
    <dgm:cxn modelId="{6241A15C-BB94-48EE-946C-270C6D08A410}" type="presParOf" srcId="{B776CBE3-A333-45A6-BAFF-42F47987DEF4}" destId="{170448A7-FA18-47DE-A596-3FDA685755CD}" srcOrd="2" destOrd="0" presId="urn:microsoft.com/office/officeart/2005/8/layout/process4"/>
    <dgm:cxn modelId="{C18C00E3-2D04-4086-BE14-C49E6B49454E}" type="presParOf" srcId="{170448A7-FA18-47DE-A596-3FDA685755CD}" destId="{F15AD0F8-094D-4155-B0C4-1A8B3C8B011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89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595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1412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5362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12375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476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062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579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30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4951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047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947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3311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346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2157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5428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4403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6409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3355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55119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0956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2750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2339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2087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2765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801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5828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3888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0722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7135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0770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0069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029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6502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346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0650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4485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72286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3913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82072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24177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3978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5196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056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516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629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4790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6884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49993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36798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4260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2007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0728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98533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5507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44413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020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10315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4878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59185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58361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5759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26003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05319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29608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174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11334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19595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55112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3136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80937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55120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494324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05533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860277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97465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537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4467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411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977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63E4B-6A08-4C68-BB59-303736067196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46877-7663-44F7-9942-FCD053D38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119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63E4B-6A08-4C68-BB59-303736067196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46877-7663-44F7-9942-FCD053D38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2226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63E4B-6A08-4C68-BB59-303736067196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46877-7663-44F7-9942-FCD053D38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457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63E4B-6A08-4C68-BB59-303736067196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46877-7663-44F7-9942-FCD053D38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457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63E4B-6A08-4C68-BB59-303736067196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46877-7663-44F7-9942-FCD053D38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24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フォト川柳同好会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/>
            <a:r>
              <a:rPr kumimoji="1" lang="en-US" altLang="ja-JP" dirty="0" smtClean="0"/>
              <a:t>2014</a:t>
            </a:r>
            <a:r>
              <a:rPr kumimoji="1" lang="ja-JP" altLang="en-US" dirty="0" smtClean="0"/>
              <a:t>年度会員募集のご案内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9716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フォト川柳とは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kumimoji="1" lang="ja-JP" altLang="en-US" sz="2000" dirty="0" smtClean="0"/>
              <a:t>気づきや感動を「写真</a:t>
            </a:r>
            <a:r>
              <a:rPr kumimoji="1" lang="en-US" altLang="ja-JP" sz="2000" dirty="0" smtClean="0"/>
              <a:t>+</a:t>
            </a:r>
            <a:r>
              <a:rPr kumimoji="1" lang="ja-JP" altLang="en-US" sz="2000" dirty="0" smtClean="0"/>
              <a:t>川柳」の作品として残す</a:t>
            </a:r>
          </a:p>
          <a:p>
            <a:pPr lvl="0">
              <a:lnSpc>
                <a:spcPct val="200000"/>
              </a:lnSpc>
            </a:pPr>
            <a:r>
              <a:rPr kumimoji="1" lang="ja-JP" altLang="en-US" sz="2000" dirty="0" smtClean="0"/>
              <a:t>人に伝えたい瞬間をテジタルカメラで撮影する</a:t>
            </a:r>
          </a:p>
          <a:p>
            <a:pPr lvl="0">
              <a:lnSpc>
                <a:spcPct val="200000"/>
              </a:lnSpc>
            </a:pPr>
            <a:r>
              <a:rPr kumimoji="1" lang="ja-JP" altLang="en-US" sz="2000" dirty="0" smtClean="0"/>
              <a:t>撮影した写真に寄せて一句詠む</a:t>
            </a:r>
          </a:p>
        </p:txBody>
      </p:sp>
      <p:sp>
        <p:nvSpPr>
          <p:cNvPr id="6" name="横巻き 5"/>
          <p:cNvSpPr/>
          <p:nvPr/>
        </p:nvSpPr>
        <p:spPr>
          <a:xfrm>
            <a:off x="811369" y="4649273"/>
            <a:ext cx="5048519" cy="1117713"/>
          </a:xfrm>
          <a:prstGeom prst="horizontalScrol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何気ない日常の中に新しい発見がある！</a:t>
            </a:r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474" y="3580098"/>
            <a:ext cx="2495675" cy="3277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81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年間スケジュール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3357982"/>
              </p:ext>
            </p:extLst>
          </p:nvPr>
        </p:nvGraphicFramePr>
        <p:xfrm>
          <a:off x="609599" y="1696949"/>
          <a:ext cx="6732683" cy="3969756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766540"/>
                <a:gridCol w="5966143"/>
              </a:tblGrid>
              <a:tr h="56710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行事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新入生歓迎会の開催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写真研修セミナーへの参加、学生文化フェスタへの出展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夏合宿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学園祭での作品展の開催</a:t>
                      </a:r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英雄社短歌大賞への作品応募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年度作品集の制作、追い出しコンパの開催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71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サークル活動の概要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1084368"/>
              </p:ext>
            </p:extLst>
          </p:nvPr>
        </p:nvGraphicFramePr>
        <p:xfrm>
          <a:off x="609600" y="1790163"/>
          <a:ext cx="6744237" cy="4168035"/>
        </p:xfrm>
        <a:graphic>
          <a:graphicData uri="http://schemas.openxmlformats.org/drawingml/2006/table">
            <a:tbl>
              <a:tblPr firstCol="1" bandCol="1">
                <a:tableStyleId>{69C7853C-536D-4A76-A0AE-DD22124D55A5}</a:tableStyleId>
              </a:tblPr>
              <a:tblGrid>
                <a:gridCol w="1323825"/>
                <a:gridCol w="5420412"/>
              </a:tblGrid>
              <a:tr h="11181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活動日時</a:t>
                      </a:r>
                      <a:endParaRPr kumimoji="1" lang="ja-JP" altLang="en-US" sz="2000" dirty="0"/>
                    </a:p>
                  </a:txBody>
                  <a:tcPr marL="84803" marR="84803" anchor="ctr"/>
                </a:tc>
                <a:tc>
                  <a:txBody>
                    <a:bodyPr/>
                    <a:lstStyle/>
                    <a:p>
                      <a:r>
                        <a:rPr kumimoji="1" lang="zh-TW" altLang="en-US" sz="2000" dirty="0" smtClean="0"/>
                        <a:t>毎週水曜日　</a:t>
                      </a:r>
                      <a:r>
                        <a:rPr kumimoji="1" lang="en-US" altLang="zh-TW" sz="2000" dirty="0" smtClean="0"/>
                        <a:t>15</a:t>
                      </a:r>
                      <a:r>
                        <a:rPr kumimoji="1" lang="zh-TW" altLang="en-US" sz="2000" dirty="0" smtClean="0"/>
                        <a:t>：</a:t>
                      </a:r>
                      <a:r>
                        <a:rPr kumimoji="1" lang="en-US" altLang="zh-TW" sz="2000" dirty="0" smtClean="0"/>
                        <a:t>00</a:t>
                      </a:r>
                      <a:r>
                        <a:rPr kumimoji="1" lang="zh-TW" altLang="en-US" sz="2000" dirty="0" smtClean="0"/>
                        <a:t>～</a:t>
                      </a:r>
                      <a:r>
                        <a:rPr kumimoji="1" lang="en-US" altLang="zh-TW" sz="2000" dirty="0" smtClean="0"/>
                        <a:t>19</a:t>
                      </a:r>
                      <a:r>
                        <a:rPr kumimoji="1" lang="zh-TW" altLang="en-US" sz="2000" dirty="0" smtClean="0"/>
                        <a:t>：</a:t>
                      </a:r>
                      <a:r>
                        <a:rPr kumimoji="1" lang="en-US" altLang="zh-TW" sz="2000" dirty="0" smtClean="0"/>
                        <a:t>00</a:t>
                      </a:r>
                      <a:endParaRPr kumimoji="1" lang="ja-JP" altLang="en-US" sz="2000" dirty="0"/>
                    </a:p>
                  </a:txBody>
                  <a:tcPr marL="84803" marR="84803" anchor="ctr"/>
                </a:tc>
              </a:tr>
              <a:tr h="11181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活動場所</a:t>
                      </a:r>
                      <a:endParaRPr kumimoji="1" lang="ja-JP" altLang="en-US" sz="2000" dirty="0"/>
                    </a:p>
                  </a:txBody>
                  <a:tcPr marL="84803" marR="84803" anchor="ctr"/>
                </a:tc>
                <a:tc>
                  <a:txBody>
                    <a:bodyPr/>
                    <a:lstStyle/>
                    <a:p>
                      <a:r>
                        <a:rPr kumimoji="1" lang="zh-CN" altLang="en-US" sz="2000" dirty="0" smtClean="0"/>
                        <a:t>学生会館　</a:t>
                      </a:r>
                      <a:r>
                        <a:rPr kumimoji="1" lang="en-US" altLang="zh-CN" sz="2000" dirty="0" smtClean="0"/>
                        <a:t>306</a:t>
                      </a:r>
                      <a:r>
                        <a:rPr kumimoji="1" lang="zh-CN" altLang="en-US" sz="2000" dirty="0" smtClean="0"/>
                        <a:t>号室</a:t>
                      </a:r>
                    </a:p>
                  </a:txBody>
                  <a:tcPr marL="84803" marR="84803" anchor="ctr"/>
                </a:tc>
              </a:tr>
              <a:tr h="19317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年会費</a:t>
                      </a:r>
                      <a:endParaRPr kumimoji="1" lang="ja-JP" altLang="en-US" sz="2000" dirty="0"/>
                    </a:p>
                  </a:txBody>
                  <a:tcPr marL="84803" marR="84803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2,000</a:t>
                      </a:r>
                      <a:r>
                        <a:rPr kumimoji="1" lang="ja-JP" altLang="en-US" sz="2000" dirty="0" smtClean="0"/>
                        <a:t>円</a:t>
                      </a:r>
                    </a:p>
                    <a:p>
                      <a:r>
                        <a:rPr kumimoji="1" lang="en-US" altLang="ja-JP" sz="1400" dirty="0" smtClean="0"/>
                        <a:t>※</a:t>
                      </a:r>
                      <a:r>
                        <a:rPr kumimoji="1" lang="ja-JP" altLang="en-US" sz="1400" dirty="0" smtClean="0"/>
                        <a:t>会報制作費、事務連絡費に当てさせていただきます。</a:t>
                      </a:r>
                    </a:p>
                    <a:p>
                      <a:r>
                        <a:rPr kumimoji="1" lang="en-US" altLang="ja-JP" sz="1400" dirty="0" smtClean="0"/>
                        <a:t>※</a:t>
                      </a:r>
                      <a:r>
                        <a:rPr kumimoji="1" lang="ja-JP" altLang="en-US" sz="1400" dirty="0" smtClean="0"/>
                        <a:t>各イベントに参加する場合、別途費用がかかる場合があります。</a:t>
                      </a:r>
                    </a:p>
                  </a:txBody>
                  <a:tcPr marL="84803" marR="8480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374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部員内訳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708433"/>
              </p:ext>
            </p:extLst>
          </p:nvPr>
        </p:nvGraphicFramePr>
        <p:xfrm>
          <a:off x="609600" y="1403797"/>
          <a:ext cx="6731358" cy="4340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344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日の活動内容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9707573"/>
              </p:ext>
            </p:extLst>
          </p:nvPr>
        </p:nvGraphicFramePr>
        <p:xfrm>
          <a:off x="609599" y="2160590"/>
          <a:ext cx="6347714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647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2_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3_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5.xml><?xml version="1.0" encoding="utf-8"?>
<a:theme xmlns:a="http://schemas.openxmlformats.org/drawingml/2006/main" name="4_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223</Words>
  <Application>Microsoft Office PowerPoint</Application>
  <PresentationFormat>画面に合わせる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6</vt:i4>
      </vt:variant>
    </vt:vector>
  </HeadingPairs>
  <TitlesOfParts>
    <vt:vector size="17" baseType="lpstr">
      <vt:lpstr>微軟正黑體</vt:lpstr>
      <vt:lpstr>华文新魏</vt:lpstr>
      <vt:lpstr>メイリオ</vt:lpstr>
      <vt:lpstr>Arial</vt:lpstr>
      <vt:lpstr>Trebuchet MS</vt:lpstr>
      <vt:lpstr>Wingdings 3</vt:lpstr>
      <vt:lpstr>ファセット</vt:lpstr>
      <vt:lpstr>1_ファセット</vt:lpstr>
      <vt:lpstr>2_ファセット</vt:lpstr>
      <vt:lpstr>3_ファセット</vt:lpstr>
      <vt:lpstr>4_ファセット</vt:lpstr>
      <vt:lpstr>フォト川柳同好会</vt:lpstr>
      <vt:lpstr>フォト川柳とは</vt:lpstr>
      <vt:lpstr>年間スケジュール</vt:lpstr>
      <vt:lpstr>サークル活動の概要</vt:lpstr>
      <vt:lpstr>部員内訳</vt:lpstr>
      <vt:lpstr>1日の活動内容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フォト川柳同好会</dc:title>
  <dc:creator>FOM出版</dc:creator>
  <cp:lastModifiedBy>FOM出版</cp:lastModifiedBy>
  <cp:revision>22</cp:revision>
  <dcterms:created xsi:type="dcterms:W3CDTF">2013-05-29T04:34:18Z</dcterms:created>
  <dcterms:modified xsi:type="dcterms:W3CDTF">2013-09-30T15:00:57Z</dcterms:modified>
</cp:coreProperties>
</file>