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rts/chart1.xml" ContentType="application/vnd.openxmlformats-officedocument.drawingml.chart+xml"/>
  <Override PartName="/ppt/drawings/drawing1.xml" ContentType="application/vnd.openxmlformats-officedocument.drawingml.chartshape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6"/>
  </p:notesMasterIdLst>
  <p:sldIdLst>
    <p:sldId id="256" r:id="rId2"/>
    <p:sldId id="257" r:id="rId3"/>
    <p:sldId id="260" r:id="rId4"/>
    <p:sldId id="259" r:id="rId5"/>
  </p:sldIdLst>
  <p:sldSz cx="9144000" cy="6858000" type="screen4x3"/>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7387" autoAdjust="0"/>
    <p:restoredTop sz="88028" autoAdjust="0"/>
  </p:normalViewPr>
  <p:slideViewPr>
    <p:cSldViewPr>
      <p:cViewPr varScale="1">
        <p:scale>
          <a:sx n="72" d="100"/>
          <a:sy n="72" d="100"/>
        </p:scale>
        <p:origin x="402" y="7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notesMaster" Target="notesMasters/notesMaster1.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charts/_rels/chart1.xml.rels><?xml version="1.0" encoding="UTF-8" standalone="yes"?>
<Relationships xmlns="http://schemas.openxmlformats.org/package/2006/relationships"><Relationship Id="rId2" Type="http://schemas.openxmlformats.org/officeDocument/2006/relationships/chartUserShapes" Target="../drawings/drawing1.xml"/><Relationship Id="rId1" Type="http://schemas.openxmlformats.org/officeDocument/2006/relationships/package" Target="../embeddings/Microsoft_Excel_Worksheet.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34"/>
    </mc:Choice>
    <mc:Fallback>
      <c:style val="34"/>
    </mc:Fallback>
  </mc:AlternateContent>
  <c:chart>
    <c:autoTitleDeleted val="1"/>
    <c:view3D>
      <c:rotX val="10"/>
      <c:rotY val="0"/>
      <c:rAngAx val="0"/>
      <c:perspective val="10"/>
    </c:view3D>
    <c:floor>
      <c:thickness val="0"/>
    </c:floor>
    <c:sideWall>
      <c:thickness val="0"/>
    </c:sideWall>
    <c:backWall>
      <c:thickness val="0"/>
      <c:spPr>
        <a:scene3d>
          <a:camera prst="orthographicFront"/>
          <a:lightRig rig="threePt" dir="t"/>
        </a:scene3d>
      </c:spPr>
    </c:backWall>
    <c:plotArea>
      <c:layout>
        <c:manualLayout>
          <c:layoutTarget val="inner"/>
          <c:xMode val="edge"/>
          <c:yMode val="edge"/>
          <c:x val="9.5716881017204838E-2"/>
          <c:y val="4.5759719385041454E-2"/>
          <c:w val="0.88748553658416052"/>
          <c:h val="0.73933946224481173"/>
        </c:manualLayout>
      </c:layout>
      <c:bar3DChart>
        <c:barDir val="col"/>
        <c:grouping val="clustered"/>
        <c:varyColors val="0"/>
        <c:ser>
          <c:idx val="0"/>
          <c:order val="0"/>
          <c:tx>
            <c:strRef>
              <c:f>Sheet1!$B$1</c:f>
              <c:strCache>
                <c:ptCount val="1"/>
                <c:pt idx="0">
                  <c:v>人数</c:v>
                </c:pt>
              </c:strCache>
            </c:strRef>
          </c:tx>
          <c:invertIfNegative val="0"/>
          <c:dLbls>
            <c:spPr>
              <a:noFill/>
              <a:ln>
                <a:noFill/>
              </a:ln>
              <a:effectLst/>
            </c:sp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Sheet1!$A$2:$A$7</c:f>
              <c:strCache>
                <c:ptCount val="6"/>
                <c:pt idx="0">
                  <c:v>4月</c:v>
                </c:pt>
                <c:pt idx="1">
                  <c:v>5月</c:v>
                </c:pt>
                <c:pt idx="2">
                  <c:v>6月</c:v>
                </c:pt>
                <c:pt idx="3">
                  <c:v>7月</c:v>
                </c:pt>
                <c:pt idx="4">
                  <c:v>8月</c:v>
                </c:pt>
                <c:pt idx="5">
                  <c:v>9月</c:v>
                </c:pt>
              </c:strCache>
            </c:strRef>
          </c:cat>
          <c:val>
            <c:numRef>
              <c:f>Sheet1!$B$2:$B$7</c:f>
              <c:numCache>
                <c:formatCode>General</c:formatCode>
                <c:ptCount val="6"/>
                <c:pt idx="0">
                  <c:v>420</c:v>
                </c:pt>
                <c:pt idx="1">
                  <c:v>694</c:v>
                </c:pt>
                <c:pt idx="2">
                  <c:v>854</c:v>
                </c:pt>
                <c:pt idx="3">
                  <c:v>1247</c:v>
                </c:pt>
                <c:pt idx="4">
                  <c:v>2046</c:v>
                </c:pt>
                <c:pt idx="5">
                  <c:v>3654</c:v>
                </c:pt>
              </c:numCache>
            </c:numRef>
          </c:val>
          <c:extLst>
            <c:ext xmlns:c16="http://schemas.microsoft.com/office/drawing/2014/chart" uri="{C3380CC4-5D6E-409C-BE32-E72D297353CC}">
              <c16:uniqueId val="{00000000-9871-49EB-8250-F40F167E7CB8}"/>
            </c:ext>
          </c:extLst>
        </c:ser>
        <c:dLbls>
          <c:showLegendKey val="0"/>
          <c:showVal val="1"/>
          <c:showCatName val="0"/>
          <c:showSerName val="0"/>
          <c:showPercent val="0"/>
          <c:showBubbleSize val="0"/>
        </c:dLbls>
        <c:gapWidth val="75"/>
        <c:shape val="cylinder"/>
        <c:axId val="22095360"/>
        <c:axId val="22096896"/>
        <c:axId val="0"/>
      </c:bar3DChart>
      <c:catAx>
        <c:axId val="22095360"/>
        <c:scaling>
          <c:orientation val="minMax"/>
        </c:scaling>
        <c:delete val="0"/>
        <c:axPos val="b"/>
        <c:numFmt formatCode="General" sourceLinked="0"/>
        <c:majorTickMark val="none"/>
        <c:minorTickMark val="none"/>
        <c:tickLblPos val="nextTo"/>
        <c:crossAx val="22096896"/>
        <c:crosses val="autoZero"/>
        <c:auto val="1"/>
        <c:lblAlgn val="ctr"/>
        <c:lblOffset val="100"/>
        <c:noMultiLvlLbl val="0"/>
      </c:catAx>
      <c:valAx>
        <c:axId val="22096896"/>
        <c:scaling>
          <c:orientation val="minMax"/>
        </c:scaling>
        <c:delete val="0"/>
        <c:axPos val="l"/>
        <c:title>
          <c:tx>
            <c:rich>
              <a:bodyPr rot="0" vert="horz"/>
              <a:lstStyle/>
              <a:p>
                <a:pPr>
                  <a:defRPr/>
                </a:pPr>
                <a:r>
                  <a:rPr lang="ja-JP" altLang="en-US" dirty="0"/>
                  <a:t>（人）</a:t>
                </a:r>
              </a:p>
            </c:rich>
          </c:tx>
          <c:layout>
            <c:manualLayout>
              <c:xMode val="edge"/>
              <c:yMode val="edge"/>
              <c:x val="4.2463013755620803E-2"/>
              <c:y val="1.9357185484612527E-3"/>
            </c:manualLayout>
          </c:layout>
          <c:overlay val="0"/>
        </c:title>
        <c:numFmt formatCode="General" sourceLinked="1"/>
        <c:majorTickMark val="none"/>
        <c:minorTickMark val="none"/>
        <c:tickLblPos val="nextTo"/>
        <c:crossAx val="22095360"/>
        <c:crosses val="autoZero"/>
        <c:crossBetween val="between"/>
      </c:valAx>
    </c:plotArea>
    <c:legend>
      <c:legendPos val="b"/>
      <c:overlay val="0"/>
    </c:legend>
    <c:plotVisOnly val="1"/>
    <c:dispBlanksAs val="gap"/>
    <c:showDLblsOverMax val="0"/>
  </c:chart>
  <c:spPr>
    <a:ln>
      <a:noFill/>
    </a:ln>
  </c:spPr>
  <c:txPr>
    <a:bodyPr/>
    <a:lstStyle/>
    <a:p>
      <a:pPr>
        <a:defRPr sz="1800"/>
      </a:pPr>
      <a:endParaRPr lang="ja-JP"/>
    </a:p>
  </c:txPr>
  <c:externalData r:id="rId1">
    <c:autoUpdate val="0"/>
  </c:externalData>
  <c:userShapes r:id="rId2"/>
</c:chartSpace>
</file>

<file path=ppt/drawings/drawing1.xml><?xml version="1.0" encoding="utf-8"?>
<c:userShapes xmlns:c="http://schemas.openxmlformats.org/drawingml/2006/chart">
  <cdr:relSizeAnchor xmlns:cdr="http://schemas.openxmlformats.org/drawingml/2006/chartDrawing">
    <cdr:from>
      <cdr:x>0.22781</cdr:x>
      <cdr:y>0.26121</cdr:y>
    </cdr:from>
    <cdr:to>
      <cdr:x>0.81491</cdr:x>
      <cdr:y>0.38318</cdr:y>
    </cdr:to>
    <cdr:sp macro="" textlink="">
      <cdr:nvSpPr>
        <cdr:cNvPr id="2" name="右矢印 1"/>
        <cdr:cNvSpPr/>
      </cdr:nvSpPr>
      <cdr:spPr>
        <a:xfrm xmlns:a="http://schemas.openxmlformats.org/drawingml/2006/main" rot="20430671">
          <a:off x="1894620" y="1159035"/>
          <a:ext cx="4882744" cy="541198"/>
        </a:xfrm>
        <a:prstGeom xmlns:a="http://schemas.openxmlformats.org/drawingml/2006/main" prst="rightArrow">
          <a:avLst>
            <a:gd name="adj1" fmla="val 50000"/>
            <a:gd name="adj2" fmla="val 151004"/>
          </a:avLst>
        </a:prstGeom>
      </cdr:spPr>
      <cdr:style>
        <a:lnRef xmlns:a="http://schemas.openxmlformats.org/drawingml/2006/main" idx="1">
          <a:schemeClr val="accent3"/>
        </a:lnRef>
        <a:fillRef xmlns:a="http://schemas.openxmlformats.org/drawingml/2006/main" idx="2">
          <a:schemeClr val="accent3"/>
        </a:fillRef>
        <a:effectRef xmlns:a="http://schemas.openxmlformats.org/drawingml/2006/main" idx="1">
          <a:schemeClr val="accent3"/>
        </a:effectRef>
        <a:fontRef xmlns:a="http://schemas.openxmlformats.org/drawingml/2006/main" idx="minor">
          <a:schemeClr val="dk1"/>
        </a:fontRef>
      </cdr:style>
      <cdr:txBody>
        <a:bodyPr xmlns:a="http://schemas.openxmlformats.org/drawingml/2006/main" vertOverflow="clip"/>
        <a:lstStyle xmlns:a="http://schemas.openxmlformats.org/drawingml/2006/main"/>
        <a:p xmlns:a="http://schemas.openxmlformats.org/drawingml/2006/main">
          <a:endParaRPr lang="ja-JP"/>
        </a:p>
      </cdr:txBody>
    </cdr:sp>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2AB8EAE-DED9-4900-A9D3-B7D5C34058F4}" type="datetimeFigureOut">
              <a:rPr kumimoji="1" lang="ja-JP" altLang="en-US" smtClean="0"/>
              <a:t>2017/2/6</a:t>
            </a:fld>
            <a:endParaRPr kumimoji="1" lang="ja-JP" altLang="en-US"/>
          </a:p>
        </p:txBody>
      </p:sp>
      <p:sp>
        <p:nvSpPr>
          <p:cNvPr id="4" name="スライド イメージ プレースホルダー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AE16BDE-9842-4143-AB88-EDF122CBE07F}" type="slidenum">
              <a:rPr kumimoji="1" lang="ja-JP" altLang="en-US" smtClean="0"/>
              <a:t>‹#›</a:t>
            </a:fld>
            <a:endParaRPr kumimoji="1" lang="ja-JP" altLang="en-US"/>
          </a:p>
        </p:txBody>
      </p:sp>
    </p:spTree>
    <p:extLst>
      <p:ext uri="{BB962C8B-B14F-4D97-AF65-F5344CB8AC3E}">
        <p14:creationId xmlns:p14="http://schemas.microsoft.com/office/powerpoint/2010/main" val="703064187"/>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dirty="0"/>
              <a:t>マイビジネスの導入について、説明します。</a:t>
            </a:r>
          </a:p>
        </p:txBody>
      </p:sp>
      <p:sp>
        <p:nvSpPr>
          <p:cNvPr id="4" name="スライド番号プレースホルダー 3"/>
          <p:cNvSpPr>
            <a:spLocks noGrp="1"/>
          </p:cNvSpPr>
          <p:nvPr>
            <p:ph type="sldNum" sz="quarter" idx="10"/>
          </p:nvPr>
        </p:nvSpPr>
        <p:spPr/>
        <p:txBody>
          <a:bodyPr/>
          <a:lstStyle/>
          <a:p>
            <a:fld id="{4AE16BDE-9842-4143-AB88-EDF122CBE07F}" type="slidenum">
              <a:rPr kumimoji="1" lang="ja-JP" altLang="en-US" smtClean="0"/>
              <a:t>1</a:t>
            </a:fld>
            <a:endParaRPr kumimoji="1" lang="ja-JP" altLang="en-US"/>
          </a:p>
        </p:txBody>
      </p:sp>
    </p:spTree>
    <p:extLst>
      <p:ext uri="{BB962C8B-B14F-4D97-AF65-F5344CB8AC3E}">
        <p14:creationId xmlns:p14="http://schemas.microsoft.com/office/powerpoint/2010/main" val="137682741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マイビジネスは、ツールの名前です。</a:t>
            </a:r>
            <a:endParaRPr kumimoji="1" lang="en-US" altLang="ja-JP" dirty="0"/>
          </a:p>
          <a:p>
            <a:r>
              <a:rPr lang="ja-JP" altLang="en-US" dirty="0"/>
              <a:t>人事勤労</a:t>
            </a:r>
            <a:r>
              <a:rPr lang="en-US" altLang="ja-JP" dirty="0"/>
              <a:t>/</a:t>
            </a:r>
            <a:r>
              <a:rPr lang="ja-JP" altLang="en-US" dirty="0"/>
              <a:t>総務のさまざまな事務手続きを簡単に行える</a:t>
            </a:r>
            <a:endParaRPr lang="en-US" altLang="ja-JP" dirty="0"/>
          </a:p>
          <a:p>
            <a:r>
              <a:rPr kumimoji="1" lang="ja-JP" altLang="en-US" dirty="0"/>
              <a:t>・有給休暇や結婚休暇</a:t>
            </a:r>
            <a:endParaRPr kumimoji="1" lang="en-US" altLang="ja-JP" dirty="0"/>
          </a:p>
          <a:p>
            <a:r>
              <a:rPr lang="ja-JP" altLang="en-US"/>
              <a:t>・転勤に伴う赴任休暇や住所変更、改正</a:t>
            </a:r>
            <a:endParaRPr kumimoji="1" lang="ja-JP" altLang="en-US"/>
          </a:p>
          <a:p>
            <a:endParaRPr kumimoji="1" lang="ja-JP" altLang="en-US"/>
          </a:p>
        </p:txBody>
      </p:sp>
      <p:sp>
        <p:nvSpPr>
          <p:cNvPr id="4" name="スライド番号プレースホルダー 3"/>
          <p:cNvSpPr>
            <a:spLocks noGrp="1"/>
          </p:cNvSpPr>
          <p:nvPr>
            <p:ph type="sldNum" sz="quarter" idx="10"/>
          </p:nvPr>
        </p:nvSpPr>
        <p:spPr/>
        <p:txBody>
          <a:bodyPr/>
          <a:lstStyle/>
          <a:p>
            <a:fld id="{4AE16BDE-9842-4143-AB88-EDF122CBE07F}" type="slidenum">
              <a:rPr kumimoji="1" lang="ja-JP" altLang="en-US" smtClean="0"/>
              <a:t>2</a:t>
            </a:fld>
            <a:endParaRPr kumimoji="1" lang="ja-JP" altLang="en-US"/>
          </a:p>
        </p:txBody>
      </p:sp>
    </p:spTree>
    <p:extLst>
      <p:ext uri="{BB962C8B-B14F-4D97-AF65-F5344CB8AC3E}">
        <p14:creationId xmlns:p14="http://schemas.microsoft.com/office/powerpoint/2010/main" val="133635484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1143000" y="1122363"/>
            <a:ext cx="6858000" cy="2387600"/>
          </a:xfrm>
        </p:spPr>
        <p:txBody>
          <a:bodyPr anchor="b"/>
          <a:lstStyle>
            <a:lvl1pPr algn="ctr">
              <a:defRPr sz="4500"/>
            </a:lvl1pPr>
          </a:lstStyle>
          <a:p>
            <a:r>
              <a:rPr kumimoji="1" lang="ja-JP" altLang="en-US"/>
              <a:t>マスター タイトルの書式設定</a:t>
            </a:r>
          </a:p>
        </p:txBody>
      </p:sp>
      <p:sp>
        <p:nvSpPr>
          <p:cNvPr id="3" name="サブタイトル 2"/>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kumimoji="1" lang="ja-JP" altLang="en-US"/>
              <a:t>マスター サブタイトルの書式設定</a:t>
            </a:r>
          </a:p>
        </p:txBody>
      </p:sp>
      <p:sp>
        <p:nvSpPr>
          <p:cNvPr id="4" name="日付プレースホルダー 3"/>
          <p:cNvSpPr>
            <a:spLocks noGrp="1"/>
          </p:cNvSpPr>
          <p:nvPr>
            <p:ph type="dt" sz="half" idx="10"/>
          </p:nvPr>
        </p:nvSpPr>
        <p:spPr/>
        <p:txBody>
          <a:bodyPr/>
          <a:lstStyle/>
          <a:p>
            <a:fld id="{A5AF8FA3-E485-4384-9409-CAE788EDF536}" type="datetimeFigureOut">
              <a:rPr kumimoji="1" lang="ja-JP" altLang="en-US" smtClean="0"/>
              <a:pPr/>
              <a:t>2017/2/6</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CC5865DC-2447-4BEC-84E0-0D4AFB8EB6B6}" type="slidenum">
              <a:rPr kumimoji="1" lang="ja-JP" altLang="en-US" smtClean="0"/>
              <a:pPr/>
              <a:t>‹#›</a:t>
            </a:fld>
            <a:endParaRPr kumimoji="1" lang="ja-JP" altLang="en-US"/>
          </a:p>
        </p:txBody>
      </p:sp>
    </p:spTree>
    <p:extLst>
      <p:ext uri="{BB962C8B-B14F-4D97-AF65-F5344CB8AC3E}">
        <p14:creationId xmlns:p14="http://schemas.microsoft.com/office/powerpoint/2010/main" val="100356458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A5AF8FA3-E485-4384-9409-CAE788EDF536}" type="datetimeFigureOut">
              <a:rPr kumimoji="1" lang="ja-JP" altLang="en-US" smtClean="0"/>
              <a:pPr/>
              <a:t>2017/2/6</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CC5865DC-2447-4BEC-84E0-0D4AFB8EB6B6}" type="slidenum">
              <a:rPr kumimoji="1" lang="ja-JP" altLang="en-US" smtClean="0"/>
              <a:pPr/>
              <a:t>‹#›</a:t>
            </a:fld>
            <a:endParaRPr kumimoji="1" lang="ja-JP" altLang="en-US"/>
          </a:p>
        </p:txBody>
      </p:sp>
    </p:spTree>
    <p:extLst>
      <p:ext uri="{BB962C8B-B14F-4D97-AF65-F5344CB8AC3E}">
        <p14:creationId xmlns:p14="http://schemas.microsoft.com/office/powerpoint/2010/main" val="193836302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543675" y="365125"/>
            <a:ext cx="1971675" cy="5811838"/>
          </a:xfrm>
        </p:spPr>
        <p:txBody>
          <a:bodyPr vert="eaVert"/>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a:xfrm>
            <a:off x="628650" y="365125"/>
            <a:ext cx="5800725" cy="5811838"/>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A5AF8FA3-E485-4384-9409-CAE788EDF536}" type="datetimeFigureOut">
              <a:rPr kumimoji="1" lang="ja-JP" altLang="en-US" smtClean="0"/>
              <a:pPr/>
              <a:t>2017/2/6</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CC5865DC-2447-4BEC-84E0-0D4AFB8EB6B6}" type="slidenum">
              <a:rPr kumimoji="1" lang="ja-JP" altLang="en-US" smtClean="0"/>
              <a:pPr/>
              <a:t>‹#›</a:t>
            </a:fld>
            <a:endParaRPr kumimoji="1" lang="ja-JP" altLang="en-US"/>
          </a:p>
        </p:txBody>
      </p:sp>
    </p:spTree>
    <p:extLst>
      <p:ext uri="{BB962C8B-B14F-4D97-AF65-F5344CB8AC3E}">
        <p14:creationId xmlns:p14="http://schemas.microsoft.com/office/powerpoint/2010/main" val="7088734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A5AF8FA3-E485-4384-9409-CAE788EDF536}" type="datetimeFigureOut">
              <a:rPr kumimoji="1" lang="ja-JP" altLang="en-US" smtClean="0"/>
              <a:pPr/>
              <a:t>2017/2/6</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CC5865DC-2447-4BEC-84E0-0D4AFB8EB6B6}" type="slidenum">
              <a:rPr kumimoji="1" lang="ja-JP" altLang="en-US" smtClean="0"/>
              <a:pPr/>
              <a:t>‹#›</a:t>
            </a:fld>
            <a:endParaRPr kumimoji="1" lang="ja-JP" altLang="en-US"/>
          </a:p>
        </p:txBody>
      </p:sp>
    </p:spTree>
    <p:extLst>
      <p:ext uri="{BB962C8B-B14F-4D97-AF65-F5344CB8AC3E}">
        <p14:creationId xmlns:p14="http://schemas.microsoft.com/office/powerpoint/2010/main" val="818916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623888" y="1709739"/>
            <a:ext cx="7886700" cy="2852737"/>
          </a:xfrm>
        </p:spPr>
        <p:txBody>
          <a:bodyPr anchor="b"/>
          <a:lstStyle>
            <a:lvl1pPr>
              <a:defRPr sz="4500"/>
            </a:lvl1pPr>
          </a:lstStyle>
          <a:p>
            <a:r>
              <a:rPr kumimoji="1" lang="ja-JP" altLang="en-US"/>
              <a:t>マスター タイトルの書式設定</a:t>
            </a:r>
          </a:p>
        </p:txBody>
      </p:sp>
      <p:sp>
        <p:nvSpPr>
          <p:cNvPr id="3" name="テキスト プレースホルダー 2"/>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kumimoji="1" lang="ja-JP" altLang="en-US"/>
              <a:t>マスター テキストの書式設定</a:t>
            </a:r>
          </a:p>
        </p:txBody>
      </p:sp>
      <p:sp>
        <p:nvSpPr>
          <p:cNvPr id="4" name="日付プレースホルダー 3"/>
          <p:cNvSpPr>
            <a:spLocks noGrp="1"/>
          </p:cNvSpPr>
          <p:nvPr>
            <p:ph type="dt" sz="half" idx="10"/>
          </p:nvPr>
        </p:nvSpPr>
        <p:spPr/>
        <p:txBody>
          <a:bodyPr/>
          <a:lstStyle/>
          <a:p>
            <a:fld id="{A5AF8FA3-E485-4384-9409-CAE788EDF536}" type="datetimeFigureOut">
              <a:rPr kumimoji="1" lang="ja-JP" altLang="en-US" smtClean="0"/>
              <a:pPr/>
              <a:t>2017/2/6</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CC5865DC-2447-4BEC-84E0-0D4AFB8EB6B6}" type="slidenum">
              <a:rPr kumimoji="1" lang="ja-JP" altLang="en-US" smtClean="0"/>
              <a:pPr/>
              <a:t>‹#›</a:t>
            </a:fld>
            <a:endParaRPr kumimoji="1" lang="ja-JP" altLang="en-US"/>
          </a:p>
        </p:txBody>
      </p:sp>
    </p:spTree>
    <p:extLst>
      <p:ext uri="{BB962C8B-B14F-4D97-AF65-F5344CB8AC3E}">
        <p14:creationId xmlns:p14="http://schemas.microsoft.com/office/powerpoint/2010/main" val="27447914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sz="half" idx="1"/>
          </p:nvPr>
        </p:nvSpPr>
        <p:spPr>
          <a:xfrm>
            <a:off x="628650" y="1825625"/>
            <a:ext cx="38862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p:cNvSpPr>
            <a:spLocks noGrp="1"/>
          </p:cNvSpPr>
          <p:nvPr>
            <p:ph sz="half" idx="2"/>
          </p:nvPr>
        </p:nvSpPr>
        <p:spPr>
          <a:xfrm>
            <a:off x="4629150" y="1825625"/>
            <a:ext cx="38862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p:cNvSpPr>
            <a:spLocks noGrp="1"/>
          </p:cNvSpPr>
          <p:nvPr>
            <p:ph type="dt" sz="half" idx="10"/>
          </p:nvPr>
        </p:nvSpPr>
        <p:spPr/>
        <p:txBody>
          <a:bodyPr/>
          <a:lstStyle/>
          <a:p>
            <a:fld id="{A5AF8FA3-E485-4384-9409-CAE788EDF536}" type="datetimeFigureOut">
              <a:rPr kumimoji="1" lang="ja-JP" altLang="en-US" smtClean="0"/>
              <a:pPr/>
              <a:t>2017/2/6</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CC5865DC-2447-4BEC-84E0-0D4AFB8EB6B6}" type="slidenum">
              <a:rPr kumimoji="1" lang="ja-JP" altLang="en-US" smtClean="0"/>
              <a:pPr/>
              <a:t>‹#›</a:t>
            </a:fld>
            <a:endParaRPr kumimoji="1" lang="ja-JP" altLang="en-US"/>
          </a:p>
        </p:txBody>
      </p:sp>
    </p:spTree>
    <p:extLst>
      <p:ext uri="{BB962C8B-B14F-4D97-AF65-F5344CB8AC3E}">
        <p14:creationId xmlns:p14="http://schemas.microsoft.com/office/powerpoint/2010/main" val="322029594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629841" y="365126"/>
            <a:ext cx="7886700" cy="1325563"/>
          </a:xfrm>
        </p:spPr>
        <p:txBody>
          <a:bodyPr/>
          <a:lstStyle/>
          <a:p>
            <a:r>
              <a:rPr kumimoji="1" lang="ja-JP" altLang="en-US"/>
              <a:t>マスター タイトルの書式設定</a:t>
            </a:r>
          </a:p>
        </p:txBody>
      </p:sp>
      <p:sp>
        <p:nvSpPr>
          <p:cNvPr id="3" name="テキスト プレースホルダー 2"/>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kumimoji="1" lang="ja-JP" altLang="en-US"/>
              <a:t>マスター テキストの書式設定</a:t>
            </a:r>
          </a:p>
        </p:txBody>
      </p:sp>
      <p:sp>
        <p:nvSpPr>
          <p:cNvPr id="4" name="コンテンツ プレースホルダー 3"/>
          <p:cNvSpPr>
            <a:spLocks noGrp="1"/>
          </p:cNvSpPr>
          <p:nvPr>
            <p:ph sz="half" idx="2"/>
          </p:nvPr>
        </p:nvSpPr>
        <p:spPr>
          <a:xfrm>
            <a:off x="629842" y="2505075"/>
            <a:ext cx="3868340"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kumimoji="1" lang="ja-JP" altLang="en-US"/>
              <a:t>マスター テキストの書式設定</a:t>
            </a:r>
          </a:p>
        </p:txBody>
      </p:sp>
      <p:sp>
        <p:nvSpPr>
          <p:cNvPr id="6" name="コンテンツ プレースホルダー 5"/>
          <p:cNvSpPr>
            <a:spLocks noGrp="1"/>
          </p:cNvSpPr>
          <p:nvPr>
            <p:ph sz="quarter" idx="4"/>
          </p:nvPr>
        </p:nvSpPr>
        <p:spPr>
          <a:xfrm>
            <a:off x="4629150" y="2505075"/>
            <a:ext cx="3887391"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p:cNvSpPr>
            <a:spLocks noGrp="1"/>
          </p:cNvSpPr>
          <p:nvPr>
            <p:ph type="dt" sz="half" idx="10"/>
          </p:nvPr>
        </p:nvSpPr>
        <p:spPr/>
        <p:txBody>
          <a:bodyPr/>
          <a:lstStyle/>
          <a:p>
            <a:fld id="{A5AF8FA3-E485-4384-9409-CAE788EDF536}" type="datetimeFigureOut">
              <a:rPr kumimoji="1" lang="ja-JP" altLang="en-US" smtClean="0"/>
              <a:pPr/>
              <a:t>2017/2/6</a:t>
            </a:fld>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CC5865DC-2447-4BEC-84E0-0D4AFB8EB6B6}" type="slidenum">
              <a:rPr kumimoji="1" lang="ja-JP" altLang="en-US" smtClean="0"/>
              <a:pPr/>
              <a:t>‹#›</a:t>
            </a:fld>
            <a:endParaRPr kumimoji="1" lang="ja-JP" altLang="en-US"/>
          </a:p>
        </p:txBody>
      </p:sp>
    </p:spTree>
    <p:extLst>
      <p:ext uri="{BB962C8B-B14F-4D97-AF65-F5344CB8AC3E}">
        <p14:creationId xmlns:p14="http://schemas.microsoft.com/office/powerpoint/2010/main" val="276838296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日付プレースホルダー 2"/>
          <p:cNvSpPr>
            <a:spLocks noGrp="1"/>
          </p:cNvSpPr>
          <p:nvPr>
            <p:ph type="dt" sz="half" idx="10"/>
          </p:nvPr>
        </p:nvSpPr>
        <p:spPr/>
        <p:txBody>
          <a:bodyPr/>
          <a:lstStyle/>
          <a:p>
            <a:fld id="{A5AF8FA3-E485-4384-9409-CAE788EDF536}" type="datetimeFigureOut">
              <a:rPr kumimoji="1" lang="ja-JP" altLang="en-US" smtClean="0"/>
              <a:pPr/>
              <a:t>2017/2/6</a:t>
            </a:fld>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CC5865DC-2447-4BEC-84E0-0D4AFB8EB6B6}" type="slidenum">
              <a:rPr kumimoji="1" lang="ja-JP" altLang="en-US" smtClean="0"/>
              <a:pPr/>
              <a:t>‹#›</a:t>
            </a:fld>
            <a:endParaRPr kumimoji="1" lang="ja-JP" altLang="en-US"/>
          </a:p>
        </p:txBody>
      </p:sp>
    </p:spTree>
    <p:extLst>
      <p:ext uri="{BB962C8B-B14F-4D97-AF65-F5344CB8AC3E}">
        <p14:creationId xmlns:p14="http://schemas.microsoft.com/office/powerpoint/2010/main" val="107583878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A5AF8FA3-E485-4384-9409-CAE788EDF536}" type="datetimeFigureOut">
              <a:rPr kumimoji="1" lang="ja-JP" altLang="en-US" smtClean="0"/>
              <a:pPr/>
              <a:t>2017/2/6</a:t>
            </a:fld>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CC5865DC-2447-4BEC-84E0-0D4AFB8EB6B6}" type="slidenum">
              <a:rPr kumimoji="1" lang="ja-JP" altLang="en-US" smtClean="0"/>
              <a:pPr/>
              <a:t>‹#›</a:t>
            </a:fld>
            <a:endParaRPr kumimoji="1" lang="ja-JP" altLang="en-US"/>
          </a:p>
        </p:txBody>
      </p:sp>
    </p:spTree>
    <p:extLst>
      <p:ext uri="{BB962C8B-B14F-4D97-AF65-F5344CB8AC3E}">
        <p14:creationId xmlns:p14="http://schemas.microsoft.com/office/powerpoint/2010/main" val="296018726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629841" y="457200"/>
            <a:ext cx="2949178" cy="1600200"/>
          </a:xfrm>
        </p:spPr>
        <p:txBody>
          <a:bodyPr anchor="b"/>
          <a:lstStyle>
            <a:lvl1pPr>
              <a:defRPr sz="2400"/>
            </a:lvl1pPr>
          </a:lstStyle>
          <a:p>
            <a:r>
              <a:rPr kumimoji="1" lang="ja-JP" altLang="en-US"/>
              <a:t>マスター タイトルの書式設定</a:t>
            </a:r>
          </a:p>
        </p:txBody>
      </p:sp>
      <p:sp>
        <p:nvSpPr>
          <p:cNvPr id="3" name="コンテンツ プレースホルダー 2"/>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fld id="{A5AF8FA3-E485-4384-9409-CAE788EDF536}" type="datetimeFigureOut">
              <a:rPr kumimoji="1" lang="ja-JP" altLang="en-US" smtClean="0"/>
              <a:pPr/>
              <a:t>2017/2/6</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CC5865DC-2447-4BEC-84E0-0D4AFB8EB6B6}" type="slidenum">
              <a:rPr kumimoji="1" lang="ja-JP" altLang="en-US" smtClean="0"/>
              <a:pPr/>
              <a:t>‹#›</a:t>
            </a:fld>
            <a:endParaRPr kumimoji="1" lang="ja-JP" altLang="en-US"/>
          </a:p>
        </p:txBody>
      </p:sp>
    </p:spTree>
    <p:extLst>
      <p:ext uri="{BB962C8B-B14F-4D97-AF65-F5344CB8AC3E}">
        <p14:creationId xmlns:p14="http://schemas.microsoft.com/office/powerpoint/2010/main" val="289615403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629841" y="457200"/>
            <a:ext cx="2949178" cy="1600200"/>
          </a:xfrm>
        </p:spPr>
        <p:txBody>
          <a:bodyPr anchor="b"/>
          <a:lstStyle>
            <a:lvl1pPr>
              <a:defRPr sz="2400"/>
            </a:lvl1pPr>
          </a:lstStyle>
          <a:p>
            <a:r>
              <a:rPr kumimoji="1" lang="ja-JP" altLang="en-US"/>
              <a:t>マスター タイトルの書式設定</a:t>
            </a:r>
          </a:p>
        </p:txBody>
      </p:sp>
      <p:sp>
        <p:nvSpPr>
          <p:cNvPr id="3" name="図プレースホルダー 2"/>
          <p:cNvSpPr>
            <a:spLocks noGrp="1"/>
          </p:cNvSpPr>
          <p:nvPr>
            <p:ph type="pic" idx="1"/>
          </p:nvPr>
        </p:nvSpPr>
        <p:spPr>
          <a:xfrm>
            <a:off x="3887391" y="987426"/>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kumimoji="1" lang="ja-JP" altLang="en-US"/>
          </a:p>
        </p:txBody>
      </p:sp>
      <p:sp>
        <p:nvSpPr>
          <p:cNvPr id="4" name="テキスト プレースホルダー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fld id="{A5AF8FA3-E485-4384-9409-CAE788EDF536}" type="datetimeFigureOut">
              <a:rPr kumimoji="1" lang="ja-JP" altLang="en-US" smtClean="0"/>
              <a:pPr/>
              <a:t>2017/2/6</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CC5865DC-2447-4BEC-84E0-0D4AFB8EB6B6}" type="slidenum">
              <a:rPr kumimoji="1" lang="ja-JP" altLang="en-US" smtClean="0"/>
              <a:pPr/>
              <a:t>‹#›</a:t>
            </a:fld>
            <a:endParaRPr kumimoji="1" lang="ja-JP" altLang="en-US"/>
          </a:p>
        </p:txBody>
      </p:sp>
    </p:spTree>
    <p:extLst>
      <p:ext uri="{BB962C8B-B14F-4D97-AF65-F5344CB8AC3E}">
        <p14:creationId xmlns:p14="http://schemas.microsoft.com/office/powerpoint/2010/main" val="64377715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A5AF8FA3-E485-4384-9409-CAE788EDF536}" type="datetimeFigureOut">
              <a:rPr kumimoji="1" lang="ja-JP" altLang="en-US" smtClean="0"/>
              <a:pPr/>
              <a:t>2017/2/6</a:t>
            </a:fld>
            <a:endParaRPr kumimoji="1" lang="ja-JP" altLang="en-US"/>
          </a:p>
        </p:txBody>
      </p:sp>
      <p:sp>
        <p:nvSpPr>
          <p:cNvPr id="5" name="フッター プレースホルダー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CC5865DC-2447-4BEC-84E0-0D4AFB8EB6B6}" type="slidenum">
              <a:rPr kumimoji="1" lang="ja-JP" altLang="en-US" smtClean="0"/>
              <a:pPr/>
              <a:t>‹#›</a:t>
            </a:fld>
            <a:endParaRPr kumimoji="1" lang="ja-JP" altLang="en-US"/>
          </a:p>
        </p:txBody>
      </p:sp>
    </p:spTree>
    <p:extLst>
      <p:ext uri="{BB962C8B-B14F-4D97-AF65-F5344CB8AC3E}">
        <p14:creationId xmlns:p14="http://schemas.microsoft.com/office/powerpoint/2010/main" val="81583245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kumimoji="1"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kumimoji="1"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kumimoji="1"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9pPr>
    </p:bodyStyle>
    <p:otherStyle>
      <a:defPPr>
        <a:defRPr lang="ja-JP"/>
      </a:defPPr>
      <a:lvl1pPr marL="0" algn="l" defTabSz="685800" rtl="0" eaLnBrk="1" latinLnBrk="0" hangingPunct="1">
        <a:defRPr kumimoji="1" sz="1350" kern="1200">
          <a:solidFill>
            <a:schemeClr val="tx1"/>
          </a:solidFill>
          <a:latin typeface="+mn-lt"/>
          <a:ea typeface="+mn-ea"/>
          <a:cs typeface="+mn-cs"/>
        </a:defRPr>
      </a:lvl1pPr>
      <a:lvl2pPr marL="342900" algn="l" defTabSz="685800" rtl="0" eaLnBrk="1" latinLnBrk="0" hangingPunct="1">
        <a:defRPr kumimoji="1" sz="1350" kern="1200">
          <a:solidFill>
            <a:schemeClr val="tx1"/>
          </a:solidFill>
          <a:latin typeface="+mn-lt"/>
          <a:ea typeface="+mn-ea"/>
          <a:cs typeface="+mn-cs"/>
        </a:defRPr>
      </a:lvl2pPr>
      <a:lvl3pPr marL="685800" algn="l" defTabSz="685800" rtl="0" eaLnBrk="1" latinLnBrk="0" hangingPunct="1">
        <a:defRPr kumimoji="1" sz="1350" kern="1200">
          <a:solidFill>
            <a:schemeClr val="tx1"/>
          </a:solidFill>
          <a:latin typeface="+mn-lt"/>
          <a:ea typeface="+mn-ea"/>
          <a:cs typeface="+mn-cs"/>
        </a:defRPr>
      </a:lvl3pPr>
      <a:lvl4pPr marL="1028700" algn="l" defTabSz="685800" rtl="0" eaLnBrk="1" latinLnBrk="0" hangingPunct="1">
        <a:defRPr kumimoji="1" sz="1350" kern="1200">
          <a:solidFill>
            <a:schemeClr val="tx1"/>
          </a:solidFill>
          <a:latin typeface="+mn-lt"/>
          <a:ea typeface="+mn-ea"/>
          <a:cs typeface="+mn-cs"/>
        </a:defRPr>
      </a:lvl4pPr>
      <a:lvl5pPr marL="1371600" algn="l" defTabSz="685800" rtl="0" eaLnBrk="1" latinLnBrk="0" hangingPunct="1">
        <a:defRPr kumimoji="1" sz="1350" kern="1200">
          <a:solidFill>
            <a:schemeClr val="tx1"/>
          </a:solidFill>
          <a:latin typeface="+mn-lt"/>
          <a:ea typeface="+mn-ea"/>
          <a:cs typeface="+mn-cs"/>
        </a:defRPr>
      </a:lvl5pPr>
      <a:lvl6pPr marL="1714500" algn="l" defTabSz="685800" rtl="0" eaLnBrk="1" latinLnBrk="0" hangingPunct="1">
        <a:defRPr kumimoji="1" sz="1350" kern="1200">
          <a:solidFill>
            <a:schemeClr val="tx1"/>
          </a:solidFill>
          <a:latin typeface="+mn-lt"/>
          <a:ea typeface="+mn-ea"/>
          <a:cs typeface="+mn-cs"/>
        </a:defRPr>
      </a:lvl6pPr>
      <a:lvl7pPr marL="2057400" algn="l" defTabSz="685800" rtl="0" eaLnBrk="1" latinLnBrk="0" hangingPunct="1">
        <a:defRPr kumimoji="1" sz="1350" kern="1200">
          <a:solidFill>
            <a:schemeClr val="tx1"/>
          </a:solidFill>
          <a:latin typeface="+mn-lt"/>
          <a:ea typeface="+mn-ea"/>
          <a:cs typeface="+mn-cs"/>
        </a:defRPr>
      </a:lvl7pPr>
      <a:lvl8pPr marL="2400300" algn="l" defTabSz="685800" rtl="0" eaLnBrk="1" latinLnBrk="0" hangingPunct="1">
        <a:defRPr kumimoji="1" sz="1350" kern="1200">
          <a:solidFill>
            <a:schemeClr val="tx1"/>
          </a:solidFill>
          <a:latin typeface="+mn-lt"/>
          <a:ea typeface="+mn-ea"/>
          <a:cs typeface="+mn-cs"/>
        </a:defRPr>
      </a:lvl8pPr>
      <a:lvl9pPr marL="2743200" algn="l" defTabSz="685800" rtl="0" eaLnBrk="1" latinLnBrk="0" hangingPunct="1">
        <a:defRPr kumimoji="1"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971600" y="1122363"/>
            <a:ext cx="7200800" cy="2387600"/>
          </a:xfrm>
        </p:spPr>
        <p:txBody>
          <a:bodyPr/>
          <a:lstStyle/>
          <a:p>
            <a:r>
              <a:rPr lang="ja-JP" altLang="en-US" dirty="0"/>
              <a:t>マイビジネス導入について</a:t>
            </a:r>
            <a:endParaRPr kumimoji="1" lang="ja-JP" altLang="en-US" dirty="0"/>
          </a:p>
        </p:txBody>
      </p:sp>
      <p:sp>
        <p:nvSpPr>
          <p:cNvPr id="3" name="サブタイトル 2"/>
          <p:cNvSpPr>
            <a:spLocks noGrp="1"/>
          </p:cNvSpPr>
          <p:nvPr>
            <p:ph type="subTitle" idx="1"/>
          </p:nvPr>
        </p:nvSpPr>
        <p:spPr/>
        <p:txBody>
          <a:bodyPr/>
          <a:lstStyle/>
          <a:p>
            <a:r>
              <a:rPr lang="en-US" altLang="ja-JP" dirty="0"/>
              <a:t>2016/4/1</a:t>
            </a:r>
          </a:p>
          <a:p>
            <a:r>
              <a:rPr lang="ja-JP" altLang="en-US" dirty="0"/>
              <a:t>情報システム部</a:t>
            </a:r>
          </a:p>
        </p:txBody>
      </p:sp>
    </p:spTree>
    <p:extLst>
      <p:ext uri="{BB962C8B-B14F-4D97-AF65-F5344CB8AC3E}">
        <p14:creationId xmlns:p14="http://schemas.microsoft.com/office/powerpoint/2010/main" val="376656049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マイビジネスとは</a:t>
            </a:r>
            <a:endParaRPr kumimoji="1" lang="ja-JP" altLang="en-US" dirty="0"/>
          </a:p>
        </p:txBody>
      </p:sp>
      <p:sp>
        <p:nvSpPr>
          <p:cNvPr id="3" name="コンテンツ プレースホルダー 2"/>
          <p:cNvSpPr>
            <a:spLocks noGrp="1"/>
          </p:cNvSpPr>
          <p:nvPr>
            <p:ph idx="1"/>
          </p:nvPr>
        </p:nvSpPr>
        <p:spPr/>
        <p:txBody>
          <a:bodyPr/>
          <a:lstStyle/>
          <a:p>
            <a:r>
              <a:rPr lang="ja-JP" altLang="ja-JP" dirty="0"/>
              <a:t>人事勤労関係および総務関係のさまざまな事務手続きを身近なパソコンを使って簡単に行えるツール</a:t>
            </a:r>
            <a:endParaRPr lang="en-US" altLang="ja-JP" dirty="0"/>
          </a:p>
          <a:p>
            <a:endParaRPr kumimoji="1" lang="ja-JP" altLang="en-US" dirty="0"/>
          </a:p>
        </p:txBody>
      </p:sp>
      <p:sp>
        <p:nvSpPr>
          <p:cNvPr id="4" name="下矢印 3"/>
          <p:cNvSpPr/>
          <p:nvPr/>
        </p:nvSpPr>
        <p:spPr>
          <a:xfrm>
            <a:off x="5652120" y="3501008"/>
            <a:ext cx="1872208" cy="2160240"/>
          </a:xfrm>
          <a:prstGeom prst="downArrow">
            <a:avLst/>
          </a:prstGeom>
        </p:spPr>
        <p:style>
          <a:lnRef idx="0">
            <a:schemeClr val="accent4"/>
          </a:lnRef>
          <a:fillRef idx="3">
            <a:schemeClr val="accent4"/>
          </a:fillRef>
          <a:effectRef idx="3">
            <a:schemeClr val="accent4"/>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350367720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申請時の注意事項</a:t>
            </a:r>
            <a:endParaRPr kumimoji="1" lang="ja-JP" altLang="en-US" dirty="0"/>
          </a:p>
        </p:txBody>
      </p:sp>
      <p:sp>
        <p:nvSpPr>
          <p:cNvPr id="3" name="コンテンツ プレースホルダー 2"/>
          <p:cNvSpPr>
            <a:spLocks noGrp="1"/>
          </p:cNvSpPr>
          <p:nvPr>
            <p:ph idx="1"/>
          </p:nvPr>
        </p:nvSpPr>
        <p:spPr/>
        <p:txBody>
          <a:bodyPr/>
          <a:lstStyle/>
          <a:p>
            <a:r>
              <a:rPr lang="ja-JP" altLang="en-US" dirty="0"/>
              <a:t>赴任休暇届</a:t>
            </a:r>
            <a:endParaRPr lang="en-US" altLang="ja-JP" dirty="0"/>
          </a:p>
          <a:p>
            <a:pPr lvl="1"/>
            <a:r>
              <a:rPr lang="ja-JP" altLang="ja-JP" dirty="0"/>
              <a:t>取得する月の出勤カードの締切日までに申請してください。</a:t>
            </a:r>
            <a:endParaRPr lang="en-US" altLang="ja-JP" dirty="0"/>
          </a:p>
          <a:p>
            <a:r>
              <a:rPr lang="ja-JP" altLang="en-US" dirty="0"/>
              <a:t>住所変更届</a:t>
            </a:r>
            <a:endParaRPr lang="en-US" altLang="ja-JP" dirty="0"/>
          </a:p>
          <a:p>
            <a:pPr lvl="1"/>
            <a:r>
              <a:rPr lang="ja-JP" altLang="en-US" dirty="0"/>
              <a:t>変更が生じたらすみやかに申請してください。</a:t>
            </a:r>
            <a:endParaRPr lang="en-US" altLang="ja-JP" dirty="0"/>
          </a:p>
          <a:p>
            <a:r>
              <a:rPr lang="ja-JP" altLang="en-US" dirty="0"/>
              <a:t>改姓届</a:t>
            </a:r>
            <a:endParaRPr lang="en-US" altLang="ja-JP" dirty="0"/>
          </a:p>
          <a:p>
            <a:pPr lvl="1"/>
            <a:r>
              <a:rPr lang="ja-JP" altLang="en-US" dirty="0"/>
              <a:t>変更が生じたらすみやかに申請してください。</a:t>
            </a:r>
            <a:endParaRPr lang="en-US" altLang="ja-JP" dirty="0"/>
          </a:p>
        </p:txBody>
      </p:sp>
    </p:spTree>
    <p:extLst>
      <p:ext uri="{BB962C8B-B14F-4D97-AF65-F5344CB8AC3E}">
        <p14:creationId xmlns:p14="http://schemas.microsoft.com/office/powerpoint/2010/main" val="352673727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利用者数の推移予測</a:t>
            </a:r>
            <a:endParaRPr kumimoji="1" lang="ja-JP" altLang="en-US" dirty="0"/>
          </a:p>
        </p:txBody>
      </p:sp>
      <p:graphicFrame>
        <p:nvGraphicFramePr>
          <p:cNvPr id="4" name="コンテンツ プレースホルダー 3"/>
          <p:cNvGraphicFramePr>
            <a:graphicFrameLocks/>
          </p:cNvGraphicFramePr>
          <p:nvPr>
            <p:extLst>
              <p:ext uri="{D42A27DB-BD31-4B8C-83A1-F6EECF244321}">
                <p14:modId xmlns:p14="http://schemas.microsoft.com/office/powerpoint/2010/main" val="2166870730"/>
              </p:ext>
            </p:extLst>
          </p:nvPr>
        </p:nvGraphicFramePr>
        <p:xfrm>
          <a:off x="179512" y="1844824"/>
          <a:ext cx="8784976" cy="4176464"/>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2238428937"/>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164</TotalTime>
  <Words>129</Words>
  <Application>Microsoft Office PowerPoint</Application>
  <PresentationFormat>画面に合わせる (4:3)</PresentationFormat>
  <Paragraphs>21</Paragraphs>
  <Slides>4</Slides>
  <Notes>2</Notes>
  <HiddenSlides>0</HiddenSlides>
  <MMClips>0</MMClips>
  <ScaleCrop>false</ScaleCrop>
  <HeadingPairs>
    <vt:vector size="6" baseType="variant">
      <vt:variant>
        <vt:lpstr>使用されているフォント</vt:lpstr>
      </vt:variant>
      <vt:variant>
        <vt:i4>3</vt:i4>
      </vt:variant>
      <vt:variant>
        <vt:lpstr>テーマ</vt:lpstr>
      </vt:variant>
      <vt:variant>
        <vt:i4>1</vt:i4>
      </vt:variant>
      <vt:variant>
        <vt:lpstr>スライド タイトル</vt:lpstr>
      </vt:variant>
      <vt:variant>
        <vt:i4>4</vt:i4>
      </vt:variant>
    </vt:vector>
  </HeadingPairs>
  <TitlesOfParts>
    <vt:vector size="8" baseType="lpstr">
      <vt:lpstr>游ゴシック</vt:lpstr>
      <vt:lpstr>游ゴシック Light</vt:lpstr>
      <vt:lpstr>Arial</vt:lpstr>
      <vt:lpstr>Office テーマ</vt:lpstr>
      <vt:lpstr>マイビジネス導入について</vt:lpstr>
      <vt:lpstr>マイビジネスとは</vt:lpstr>
      <vt:lpstr>申請時の注意事項</vt:lpstr>
      <vt:lpstr>利用者数の推移予測</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マイビジネス導入について</dc:title>
  <dcterms:created xsi:type="dcterms:W3CDTF">2010-05-26T08:04:03Z</dcterms:created>
  <dcterms:modified xsi:type="dcterms:W3CDTF">2017-02-06T05:30:25Z</dcterms:modified>
</cp:coreProperties>
</file>