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B4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04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068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669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91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54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57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96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38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82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872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33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0880-75B3-4F52-99DA-6281222AE15A}" type="datetimeFigureOut">
              <a:rPr kumimoji="1" lang="ja-JP" altLang="en-US" smtClean="0"/>
              <a:t>2017/1/31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BF0DD-40F8-484D-991F-19201C155A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56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/>
          <p:cNvSpPr/>
          <p:nvPr/>
        </p:nvSpPr>
        <p:spPr>
          <a:xfrm>
            <a:off x="5448300" y="1047403"/>
            <a:ext cx="1295400" cy="1296786"/>
          </a:xfrm>
          <a:custGeom>
            <a:avLst/>
            <a:gdLst>
              <a:gd name="connsiteX0" fmla="*/ 647700 w 1295400"/>
              <a:gd name="connsiteY0" fmla="*/ 0 h 1296786"/>
              <a:gd name="connsiteX1" fmla="*/ 1079962 w 1295400"/>
              <a:gd name="connsiteY1" fmla="*/ 432262 h 1296786"/>
              <a:gd name="connsiteX2" fmla="*/ 1074196 w 1295400"/>
              <a:gd name="connsiteY2" fmla="*/ 489463 h 1296786"/>
              <a:gd name="connsiteX3" fmla="*/ 1104820 w 1295400"/>
              <a:gd name="connsiteY3" fmla="*/ 506086 h 1296786"/>
              <a:gd name="connsiteX4" fmla="*/ 1295400 w 1295400"/>
              <a:gd name="connsiteY4" fmla="*/ 864524 h 1296786"/>
              <a:gd name="connsiteX5" fmla="*/ 863138 w 1295400"/>
              <a:gd name="connsiteY5" fmla="*/ 1296786 h 1296786"/>
              <a:gd name="connsiteX6" fmla="*/ 694882 w 1295400"/>
              <a:gd name="connsiteY6" fmla="*/ 1262817 h 1296786"/>
              <a:gd name="connsiteX7" fmla="*/ 647700 w 1295400"/>
              <a:gd name="connsiteY7" fmla="*/ 1237207 h 1296786"/>
              <a:gd name="connsiteX8" fmla="*/ 600518 w 1295400"/>
              <a:gd name="connsiteY8" fmla="*/ 1262817 h 1296786"/>
              <a:gd name="connsiteX9" fmla="*/ 432262 w 1295400"/>
              <a:gd name="connsiteY9" fmla="*/ 1296786 h 1296786"/>
              <a:gd name="connsiteX10" fmla="*/ 0 w 1295400"/>
              <a:gd name="connsiteY10" fmla="*/ 864524 h 1296786"/>
              <a:gd name="connsiteX11" fmla="*/ 190580 w 1295400"/>
              <a:gd name="connsiteY11" fmla="*/ 506086 h 1296786"/>
              <a:gd name="connsiteX12" fmla="*/ 222552 w 1295400"/>
              <a:gd name="connsiteY12" fmla="*/ 488732 h 1296786"/>
              <a:gd name="connsiteX13" fmla="*/ 215438 w 1295400"/>
              <a:gd name="connsiteY13" fmla="*/ 432262 h 1296786"/>
              <a:gd name="connsiteX14" fmla="*/ 647700 w 1295400"/>
              <a:gd name="connsiteY14" fmla="*/ 0 h 1296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95400" h="1296786">
                <a:moveTo>
                  <a:pt x="647700" y="0"/>
                </a:moveTo>
                <a:cubicBezTo>
                  <a:pt x="886432" y="0"/>
                  <a:pt x="1079962" y="193530"/>
                  <a:pt x="1079962" y="432262"/>
                </a:cubicBezTo>
                <a:lnTo>
                  <a:pt x="1074196" y="489463"/>
                </a:lnTo>
                <a:lnTo>
                  <a:pt x="1104820" y="506086"/>
                </a:lnTo>
                <a:cubicBezTo>
                  <a:pt x="1219803" y="583766"/>
                  <a:pt x="1295400" y="715317"/>
                  <a:pt x="1295400" y="864524"/>
                </a:cubicBezTo>
                <a:cubicBezTo>
                  <a:pt x="1295400" y="1103256"/>
                  <a:pt x="1101870" y="1296786"/>
                  <a:pt x="863138" y="1296786"/>
                </a:cubicBezTo>
                <a:cubicBezTo>
                  <a:pt x="803455" y="1296786"/>
                  <a:pt x="746597" y="1284690"/>
                  <a:pt x="694882" y="1262817"/>
                </a:cubicBezTo>
                <a:lnTo>
                  <a:pt x="647700" y="1237207"/>
                </a:lnTo>
                <a:lnTo>
                  <a:pt x="600518" y="1262817"/>
                </a:lnTo>
                <a:cubicBezTo>
                  <a:pt x="548803" y="1284690"/>
                  <a:pt x="491945" y="1296786"/>
                  <a:pt x="432262" y="1296786"/>
                </a:cubicBezTo>
                <a:cubicBezTo>
                  <a:pt x="193530" y="1296786"/>
                  <a:pt x="0" y="1103256"/>
                  <a:pt x="0" y="864524"/>
                </a:cubicBezTo>
                <a:cubicBezTo>
                  <a:pt x="0" y="715317"/>
                  <a:pt x="75597" y="583766"/>
                  <a:pt x="190580" y="506086"/>
                </a:cubicBezTo>
                <a:lnTo>
                  <a:pt x="222552" y="488732"/>
                </a:lnTo>
                <a:lnTo>
                  <a:pt x="215438" y="432262"/>
                </a:lnTo>
                <a:cubicBezTo>
                  <a:pt x="215438" y="193530"/>
                  <a:pt x="408968" y="0"/>
                  <a:pt x="64770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/>
          <p:cNvSpPr/>
          <p:nvPr/>
        </p:nvSpPr>
        <p:spPr>
          <a:xfrm>
            <a:off x="2146067" y="1479665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/>
          <p:cNvSpPr/>
          <p:nvPr/>
        </p:nvSpPr>
        <p:spPr>
          <a:xfrm>
            <a:off x="1715191" y="1479665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>
            <a:off x="1930629" y="1047403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/>
          <p:cNvSpPr/>
          <p:nvPr/>
        </p:nvSpPr>
        <p:spPr>
          <a:xfrm>
            <a:off x="9175865" y="1047403"/>
            <a:ext cx="1295400" cy="1296786"/>
          </a:xfrm>
          <a:custGeom>
            <a:avLst/>
            <a:gdLst>
              <a:gd name="connsiteX0" fmla="*/ 645987 w 1295400"/>
              <a:gd name="connsiteY0" fmla="*/ 490911 h 1296786"/>
              <a:gd name="connsiteX1" fmla="*/ 673944 w 1295400"/>
              <a:gd name="connsiteY1" fmla="*/ 506086 h 1296786"/>
              <a:gd name="connsiteX2" fmla="*/ 855742 w 1295400"/>
              <a:gd name="connsiteY2" fmla="*/ 777408 h 1296786"/>
              <a:gd name="connsiteX3" fmla="*/ 858935 w 1295400"/>
              <a:gd name="connsiteY3" fmla="*/ 809086 h 1296786"/>
              <a:gd name="connsiteX4" fmla="*/ 796326 w 1295400"/>
              <a:gd name="connsiteY4" fmla="*/ 838295 h 1296786"/>
              <a:gd name="connsiteX5" fmla="*/ 647700 w 1295400"/>
              <a:gd name="connsiteY5" fmla="*/ 864524 h 1296786"/>
              <a:gd name="connsiteX6" fmla="*/ 479444 w 1295400"/>
              <a:gd name="connsiteY6" fmla="*/ 830555 h 1296786"/>
              <a:gd name="connsiteX7" fmla="*/ 436642 w 1295400"/>
              <a:gd name="connsiteY7" fmla="*/ 807323 h 1296786"/>
              <a:gd name="connsiteX8" fmla="*/ 439658 w 1295400"/>
              <a:gd name="connsiteY8" fmla="*/ 777408 h 1296786"/>
              <a:gd name="connsiteX9" fmla="*/ 588179 w 1295400"/>
              <a:gd name="connsiteY9" fmla="*/ 530970 h 1296786"/>
              <a:gd name="connsiteX10" fmla="*/ 1074196 w 1295400"/>
              <a:gd name="connsiteY10" fmla="*/ 489463 h 1296786"/>
              <a:gd name="connsiteX11" fmla="*/ 1104820 w 1295400"/>
              <a:gd name="connsiteY11" fmla="*/ 506086 h 1296786"/>
              <a:gd name="connsiteX12" fmla="*/ 1295400 w 1295400"/>
              <a:gd name="connsiteY12" fmla="*/ 864524 h 1296786"/>
              <a:gd name="connsiteX13" fmla="*/ 863138 w 1295400"/>
              <a:gd name="connsiteY13" fmla="*/ 1296786 h 1296786"/>
              <a:gd name="connsiteX14" fmla="*/ 694882 w 1295400"/>
              <a:gd name="connsiteY14" fmla="*/ 1262817 h 1296786"/>
              <a:gd name="connsiteX15" fmla="*/ 647700 w 1295400"/>
              <a:gd name="connsiteY15" fmla="*/ 1237207 h 1296786"/>
              <a:gd name="connsiteX16" fmla="*/ 673944 w 1295400"/>
              <a:gd name="connsiteY16" fmla="*/ 1222963 h 1296786"/>
              <a:gd name="connsiteX17" fmla="*/ 864524 w 1295400"/>
              <a:gd name="connsiteY17" fmla="*/ 864524 h 1296786"/>
              <a:gd name="connsiteX18" fmla="*/ 858935 w 1295400"/>
              <a:gd name="connsiteY18" fmla="*/ 809086 h 1296786"/>
              <a:gd name="connsiteX19" fmla="*/ 862861 w 1295400"/>
              <a:gd name="connsiteY19" fmla="*/ 807254 h 1296786"/>
              <a:gd name="connsiteX20" fmla="*/ 1071180 w 1295400"/>
              <a:gd name="connsiteY20" fmla="*/ 519378 h 1296786"/>
              <a:gd name="connsiteX21" fmla="*/ 222552 w 1295400"/>
              <a:gd name="connsiteY21" fmla="*/ 488732 h 1296786"/>
              <a:gd name="connsiteX22" fmla="*/ 229047 w 1295400"/>
              <a:gd name="connsiteY22" fmla="*/ 540291 h 1296786"/>
              <a:gd name="connsiteX23" fmla="*/ 406018 w 1295400"/>
              <a:gd name="connsiteY23" fmla="*/ 790701 h 1296786"/>
              <a:gd name="connsiteX24" fmla="*/ 436642 w 1295400"/>
              <a:gd name="connsiteY24" fmla="*/ 807323 h 1296786"/>
              <a:gd name="connsiteX25" fmla="*/ 430876 w 1295400"/>
              <a:gd name="connsiteY25" fmla="*/ 864524 h 1296786"/>
              <a:gd name="connsiteX26" fmla="*/ 621456 w 1295400"/>
              <a:gd name="connsiteY26" fmla="*/ 1222963 h 1296786"/>
              <a:gd name="connsiteX27" fmla="*/ 647700 w 1295400"/>
              <a:gd name="connsiteY27" fmla="*/ 1237207 h 1296786"/>
              <a:gd name="connsiteX28" fmla="*/ 600518 w 1295400"/>
              <a:gd name="connsiteY28" fmla="*/ 1262817 h 1296786"/>
              <a:gd name="connsiteX29" fmla="*/ 432262 w 1295400"/>
              <a:gd name="connsiteY29" fmla="*/ 1296786 h 1296786"/>
              <a:gd name="connsiteX30" fmla="*/ 0 w 1295400"/>
              <a:gd name="connsiteY30" fmla="*/ 864524 h 1296786"/>
              <a:gd name="connsiteX31" fmla="*/ 190580 w 1295400"/>
              <a:gd name="connsiteY31" fmla="*/ 506086 h 1296786"/>
              <a:gd name="connsiteX32" fmla="*/ 647700 w 1295400"/>
              <a:gd name="connsiteY32" fmla="*/ 0 h 1296786"/>
              <a:gd name="connsiteX33" fmla="*/ 1079962 w 1295400"/>
              <a:gd name="connsiteY33" fmla="*/ 432262 h 1296786"/>
              <a:gd name="connsiteX34" fmla="*/ 1074196 w 1295400"/>
              <a:gd name="connsiteY34" fmla="*/ 489463 h 1296786"/>
              <a:gd name="connsiteX35" fmla="*/ 1031394 w 1295400"/>
              <a:gd name="connsiteY35" fmla="*/ 466231 h 1296786"/>
              <a:gd name="connsiteX36" fmla="*/ 863138 w 1295400"/>
              <a:gd name="connsiteY36" fmla="*/ 432262 h 1296786"/>
              <a:gd name="connsiteX37" fmla="*/ 647977 w 1295400"/>
              <a:gd name="connsiteY37" fmla="*/ 489532 h 1296786"/>
              <a:gd name="connsiteX38" fmla="*/ 645987 w 1295400"/>
              <a:gd name="connsiteY38" fmla="*/ 490911 h 1296786"/>
              <a:gd name="connsiteX39" fmla="*/ 600518 w 1295400"/>
              <a:gd name="connsiteY39" fmla="*/ 466231 h 1296786"/>
              <a:gd name="connsiteX40" fmla="*/ 432262 w 1295400"/>
              <a:gd name="connsiteY40" fmla="*/ 432262 h 1296786"/>
              <a:gd name="connsiteX41" fmla="*/ 264006 w 1295400"/>
              <a:gd name="connsiteY41" fmla="*/ 466231 h 1296786"/>
              <a:gd name="connsiteX42" fmla="*/ 222552 w 1295400"/>
              <a:gd name="connsiteY42" fmla="*/ 488732 h 1296786"/>
              <a:gd name="connsiteX43" fmla="*/ 215438 w 1295400"/>
              <a:gd name="connsiteY43" fmla="*/ 432262 h 1296786"/>
              <a:gd name="connsiteX44" fmla="*/ 647700 w 1295400"/>
              <a:gd name="connsiteY44" fmla="*/ 0 h 1296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95400" h="1296786">
                <a:moveTo>
                  <a:pt x="645987" y="490911"/>
                </a:moveTo>
                <a:lnTo>
                  <a:pt x="673944" y="506086"/>
                </a:lnTo>
                <a:cubicBezTo>
                  <a:pt x="765930" y="568230"/>
                  <a:pt x="832710" y="664851"/>
                  <a:pt x="855742" y="777408"/>
                </a:cubicBezTo>
                <a:lnTo>
                  <a:pt x="858935" y="809086"/>
                </a:lnTo>
                <a:lnTo>
                  <a:pt x="796326" y="838295"/>
                </a:lnTo>
                <a:cubicBezTo>
                  <a:pt x="749982" y="855263"/>
                  <a:pt x="699923" y="864524"/>
                  <a:pt x="647700" y="864524"/>
                </a:cubicBezTo>
                <a:cubicBezTo>
                  <a:pt x="588017" y="864524"/>
                  <a:pt x="531159" y="852428"/>
                  <a:pt x="479444" y="830555"/>
                </a:cubicBezTo>
                <a:lnTo>
                  <a:pt x="436642" y="807323"/>
                </a:lnTo>
                <a:lnTo>
                  <a:pt x="439658" y="777408"/>
                </a:lnTo>
                <a:cubicBezTo>
                  <a:pt x="459812" y="678921"/>
                  <a:pt x="513459" y="592634"/>
                  <a:pt x="588179" y="530970"/>
                </a:cubicBezTo>
                <a:close/>
                <a:moveTo>
                  <a:pt x="1074196" y="489463"/>
                </a:moveTo>
                <a:lnTo>
                  <a:pt x="1104820" y="506086"/>
                </a:lnTo>
                <a:cubicBezTo>
                  <a:pt x="1219802" y="583766"/>
                  <a:pt x="1295400" y="715317"/>
                  <a:pt x="1295400" y="864524"/>
                </a:cubicBezTo>
                <a:cubicBezTo>
                  <a:pt x="1295400" y="1103256"/>
                  <a:pt x="1101870" y="1296786"/>
                  <a:pt x="863138" y="1296786"/>
                </a:cubicBezTo>
                <a:cubicBezTo>
                  <a:pt x="803455" y="1296786"/>
                  <a:pt x="746597" y="1284690"/>
                  <a:pt x="694882" y="1262817"/>
                </a:cubicBezTo>
                <a:lnTo>
                  <a:pt x="647700" y="1237207"/>
                </a:lnTo>
                <a:lnTo>
                  <a:pt x="673944" y="1222963"/>
                </a:lnTo>
                <a:cubicBezTo>
                  <a:pt x="788926" y="1145282"/>
                  <a:pt x="864524" y="1013732"/>
                  <a:pt x="864524" y="864524"/>
                </a:cubicBezTo>
                <a:lnTo>
                  <a:pt x="858935" y="809086"/>
                </a:lnTo>
                <a:lnTo>
                  <a:pt x="862861" y="807254"/>
                </a:lnTo>
                <a:cubicBezTo>
                  <a:pt x="968462" y="746533"/>
                  <a:pt x="1045988" y="642487"/>
                  <a:pt x="1071180" y="519378"/>
                </a:cubicBezTo>
                <a:close/>
                <a:moveTo>
                  <a:pt x="222552" y="488732"/>
                </a:moveTo>
                <a:lnTo>
                  <a:pt x="229047" y="540291"/>
                </a:lnTo>
                <a:cubicBezTo>
                  <a:pt x="255699" y="643878"/>
                  <a:pt x="319782" y="732440"/>
                  <a:pt x="406018" y="790701"/>
                </a:cubicBezTo>
                <a:lnTo>
                  <a:pt x="436642" y="807323"/>
                </a:lnTo>
                <a:lnTo>
                  <a:pt x="430876" y="864524"/>
                </a:lnTo>
                <a:cubicBezTo>
                  <a:pt x="430876" y="1013732"/>
                  <a:pt x="506474" y="1145282"/>
                  <a:pt x="621456" y="1222963"/>
                </a:cubicBezTo>
                <a:lnTo>
                  <a:pt x="647700" y="1237207"/>
                </a:lnTo>
                <a:lnTo>
                  <a:pt x="600518" y="1262817"/>
                </a:lnTo>
                <a:cubicBezTo>
                  <a:pt x="548803" y="1284690"/>
                  <a:pt x="491945" y="1296786"/>
                  <a:pt x="432262" y="1296786"/>
                </a:cubicBezTo>
                <a:cubicBezTo>
                  <a:pt x="193530" y="1296786"/>
                  <a:pt x="0" y="1103256"/>
                  <a:pt x="0" y="864524"/>
                </a:cubicBezTo>
                <a:cubicBezTo>
                  <a:pt x="0" y="715317"/>
                  <a:pt x="75598" y="583766"/>
                  <a:pt x="190580" y="506086"/>
                </a:cubicBezTo>
                <a:close/>
                <a:moveTo>
                  <a:pt x="647700" y="0"/>
                </a:moveTo>
                <a:cubicBezTo>
                  <a:pt x="886432" y="0"/>
                  <a:pt x="1079962" y="193530"/>
                  <a:pt x="1079962" y="432262"/>
                </a:cubicBezTo>
                <a:lnTo>
                  <a:pt x="1074196" y="489463"/>
                </a:lnTo>
                <a:lnTo>
                  <a:pt x="1031394" y="466231"/>
                </a:lnTo>
                <a:cubicBezTo>
                  <a:pt x="979679" y="444358"/>
                  <a:pt x="922821" y="432262"/>
                  <a:pt x="863138" y="432262"/>
                </a:cubicBezTo>
                <a:cubicBezTo>
                  <a:pt x="784804" y="432262"/>
                  <a:pt x="711337" y="453099"/>
                  <a:pt x="647977" y="489532"/>
                </a:cubicBezTo>
                <a:lnTo>
                  <a:pt x="645987" y="490911"/>
                </a:lnTo>
                <a:lnTo>
                  <a:pt x="600518" y="466231"/>
                </a:lnTo>
                <a:cubicBezTo>
                  <a:pt x="548803" y="444358"/>
                  <a:pt x="491945" y="432262"/>
                  <a:pt x="432262" y="432262"/>
                </a:cubicBezTo>
                <a:cubicBezTo>
                  <a:pt x="372579" y="432262"/>
                  <a:pt x="315721" y="444358"/>
                  <a:pt x="264006" y="466231"/>
                </a:cubicBezTo>
                <a:lnTo>
                  <a:pt x="222552" y="488732"/>
                </a:lnTo>
                <a:lnTo>
                  <a:pt x="215438" y="432262"/>
                </a:lnTo>
                <a:cubicBezTo>
                  <a:pt x="215438" y="193530"/>
                  <a:pt x="408968" y="0"/>
                  <a:pt x="64770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/>
          <p:cNvSpPr/>
          <p:nvPr/>
        </p:nvSpPr>
        <p:spPr>
          <a:xfrm>
            <a:off x="1936395" y="4547061"/>
            <a:ext cx="426496" cy="375061"/>
          </a:xfrm>
          <a:custGeom>
            <a:avLst/>
            <a:gdLst>
              <a:gd name="connsiteX0" fmla="*/ 211058 w 426496"/>
              <a:gd name="connsiteY0" fmla="*/ 0 h 375061"/>
              <a:gd name="connsiteX1" fmla="*/ 379314 w 426496"/>
              <a:gd name="connsiteY1" fmla="*/ 33969 h 375061"/>
              <a:gd name="connsiteX2" fmla="*/ 426496 w 426496"/>
              <a:gd name="connsiteY2" fmla="*/ 59579 h 375061"/>
              <a:gd name="connsiteX3" fmla="*/ 400252 w 426496"/>
              <a:gd name="connsiteY3" fmla="*/ 73823 h 375061"/>
              <a:gd name="connsiteX4" fmla="*/ 218454 w 426496"/>
              <a:gd name="connsiteY4" fmla="*/ 345146 h 375061"/>
              <a:gd name="connsiteX5" fmla="*/ 215438 w 426496"/>
              <a:gd name="connsiteY5" fmla="*/ 375061 h 375061"/>
              <a:gd name="connsiteX6" fmla="*/ 184814 w 426496"/>
              <a:gd name="connsiteY6" fmla="*/ 358439 h 375061"/>
              <a:gd name="connsiteX7" fmla="*/ 3016 w 426496"/>
              <a:gd name="connsiteY7" fmla="*/ 87116 h 375061"/>
              <a:gd name="connsiteX8" fmla="*/ 0 w 426496"/>
              <a:gd name="connsiteY8" fmla="*/ 57201 h 375061"/>
              <a:gd name="connsiteX9" fmla="*/ 42802 w 426496"/>
              <a:gd name="connsiteY9" fmla="*/ 33969 h 375061"/>
              <a:gd name="connsiteX10" fmla="*/ 211058 w 426496"/>
              <a:gd name="connsiteY10" fmla="*/ 0 h 37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496" h="375061">
                <a:moveTo>
                  <a:pt x="211058" y="0"/>
                </a:moveTo>
                <a:cubicBezTo>
                  <a:pt x="270741" y="0"/>
                  <a:pt x="327599" y="12096"/>
                  <a:pt x="379314" y="33969"/>
                </a:cubicBezTo>
                <a:lnTo>
                  <a:pt x="426496" y="59579"/>
                </a:lnTo>
                <a:lnTo>
                  <a:pt x="400252" y="73823"/>
                </a:lnTo>
                <a:cubicBezTo>
                  <a:pt x="308266" y="135968"/>
                  <a:pt x="241487" y="232589"/>
                  <a:pt x="218454" y="345146"/>
                </a:cubicBezTo>
                <a:lnTo>
                  <a:pt x="215438" y="375061"/>
                </a:lnTo>
                <a:lnTo>
                  <a:pt x="184814" y="358439"/>
                </a:lnTo>
                <a:cubicBezTo>
                  <a:pt x="92828" y="296294"/>
                  <a:pt x="26049" y="199673"/>
                  <a:pt x="3016" y="87116"/>
                </a:cubicBezTo>
                <a:lnTo>
                  <a:pt x="0" y="57201"/>
                </a:lnTo>
                <a:lnTo>
                  <a:pt x="42802" y="33969"/>
                </a:lnTo>
                <a:cubicBezTo>
                  <a:pt x="94517" y="12096"/>
                  <a:pt x="151375" y="0"/>
                  <a:pt x="21105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/>
          <p:cNvSpPr/>
          <p:nvPr/>
        </p:nvSpPr>
        <p:spPr>
          <a:xfrm>
            <a:off x="2362891" y="4547061"/>
            <a:ext cx="426496" cy="375061"/>
          </a:xfrm>
          <a:custGeom>
            <a:avLst/>
            <a:gdLst>
              <a:gd name="connsiteX0" fmla="*/ 215438 w 426496"/>
              <a:gd name="connsiteY0" fmla="*/ 0 h 375061"/>
              <a:gd name="connsiteX1" fmla="*/ 383694 w 426496"/>
              <a:gd name="connsiteY1" fmla="*/ 33969 h 375061"/>
              <a:gd name="connsiteX2" fmla="*/ 426496 w 426496"/>
              <a:gd name="connsiteY2" fmla="*/ 57201 h 375061"/>
              <a:gd name="connsiteX3" fmla="*/ 423480 w 426496"/>
              <a:gd name="connsiteY3" fmla="*/ 87116 h 375061"/>
              <a:gd name="connsiteX4" fmla="*/ 241682 w 426496"/>
              <a:gd name="connsiteY4" fmla="*/ 358439 h 375061"/>
              <a:gd name="connsiteX5" fmla="*/ 211058 w 426496"/>
              <a:gd name="connsiteY5" fmla="*/ 375061 h 375061"/>
              <a:gd name="connsiteX6" fmla="*/ 208042 w 426496"/>
              <a:gd name="connsiteY6" fmla="*/ 345146 h 375061"/>
              <a:gd name="connsiteX7" fmla="*/ 26244 w 426496"/>
              <a:gd name="connsiteY7" fmla="*/ 73823 h 375061"/>
              <a:gd name="connsiteX8" fmla="*/ 0 w 426496"/>
              <a:gd name="connsiteY8" fmla="*/ 59579 h 375061"/>
              <a:gd name="connsiteX9" fmla="*/ 47182 w 426496"/>
              <a:gd name="connsiteY9" fmla="*/ 33969 h 375061"/>
              <a:gd name="connsiteX10" fmla="*/ 215438 w 426496"/>
              <a:gd name="connsiteY10" fmla="*/ 0 h 37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496" h="375061">
                <a:moveTo>
                  <a:pt x="215438" y="0"/>
                </a:moveTo>
                <a:cubicBezTo>
                  <a:pt x="275121" y="0"/>
                  <a:pt x="331979" y="12096"/>
                  <a:pt x="383694" y="33969"/>
                </a:cubicBezTo>
                <a:lnTo>
                  <a:pt x="426496" y="57201"/>
                </a:lnTo>
                <a:lnTo>
                  <a:pt x="423480" y="87116"/>
                </a:lnTo>
                <a:cubicBezTo>
                  <a:pt x="400448" y="199673"/>
                  <a:pt x="333668" y="296294"/>
                  <a:pt x="241682" y="358439"/>
                </a:cubicBezTo>
                <a:lnTo>
                  <a:pt x="211058" y="375061"/>
                </a:lnTo>
                <a:lnTo>
                  <a:pt x="208042" y="345146"/>
                </a:lnTo>
                <a:cubicBezTo>
                  <a:pt x="185010" y="232589"/>
                  <a:pt x="118230" y="135968"/>
                  <a:pt x="26244" y="73823"/>
                </a:cubicBezTo>
                <a:lnTo>
                  <a:pt x="0" y="59579"/>
                </a:lnTo>
                <a:lnTo>
                  <a:pt x="47182" y="33969"/>
                </a:lnTo>
                <a:cubicBezTo>
                  <a:pt x="98897" y="12096"/>
                  <a:pt x="155755" y="0"/>
                  <a:pt x="21543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/>
          <p:cNvSpPr/>
          <p:nvPr/>
        </p:nvSpPr>
        <p:spPr>
          <a:xfrm>
            <a:off x="2146067" y="4922122"/>
            <a:ext cx="433648" cy="429885"/>
          </a:xfrm>
          <a:custGeom>
            <a:avLst/>
            <a:gdLst>
              <a:gd name="connsiteX0" fmla="*/ 5766 w 433648"/>
              <a:gd name="connsiteY0" fmla="*/ 0 h 429885"/>
              <a:gd name="connsiteX1" fmla="*/ 48568 w 433648"/>
              <a:gd name="connsiteY1" fmla="*/ 23232 h 429885"/>
              <a:gd name="connsiteX2" fmla="*/ 216824 w 433648"/>
              <a:gd name="connsiteY2" fmla="*/ 57201 h 429885"/>
              <a:gd name="connsiteX3" fmla="*/ 385080 w 433648"/>
              <a:gd name="connsiteY3" fmla="*/ 23232 h 429885"/>
              <a:gd name="connsiteX4" fmla="*/ 427882 w 433648"/>
              <a:gd name="connsiteY4" fmla="*/ 0 h 429885"/>
              <a:gd name="connsiteX5" fmla="*/ 433648 w 433648"/>
              <a:gd name="connsiteY5" fmla="*/ 57201 h 429885"/>
              <a:gd name="connsiteX6" fmla="*/ 243068 w 433648"/>
              <a:gd name="connsiteY6" fmla="*/ 415640 h 429885"/>
              <a:gd name="connsiteX7" fmla="*/ 216824 w 433648"/>
              <a:gd name="connsiteY7" fmla="*/ 429885 h 429885"/>
              <a:gd name="connsiteX8" fmla="*/ 190580 w 433648"/>
              <a:gd name="connsiteY8" fmla="*/ 415640 h 429885"/>
              <a:gd name="connsiteX9" fmla="*/ 0 w 433648"/>
              <a:gd name="connsiteY9" fmla="*/ 57201 h 429885"/>
              <a:gd name="connsiteX10" fmla="*/ 5766 w 433648"/>
              <a:gd name="connsiteY10" fmla="*/ 0 h 42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3648" h="429885">
                <a:moveTo>
                  <a:pt x="5766" y="0"/>
                </a:moveTo>
                <a:lnTo>
                  <a:pt x="48568" y="23232"/>
                </a:lnTo>
                <a:cubicBezTo>
                  <a:pt x="100283" y="45106"/>
                  <a:pt x="157141" y="57201"/>
                  <a:pt x="216824" y="57201"/>
                </a:cubicBezTo>
                <a:cubicBezTo>
                  <a:pt x="276507" y="57201"/>
                  <a:pt x="333365" y="45106"/>
                  <a:pt x="385080" y="23232"/>
                </a:cubicBezTo>
                <a:lnTo>
                  <a:pt x="427882" y="0"/>
                </a:lnTo>
                <a:lnTo>
                  <a:pt x="433648" y="57201"/>
                </a:lnTo>
                <a:cubicBezTo>
                  <a:pt x="433648" y="206409"/>
                  <a:pt x="358050" y="337959"/>
                  <a:pt x="243068" y="415640"/>
                </a:cubicBezTo>
                <a:lnTo>
                  <a:pt x="216824" y="429885"/>
                </a:lnTo>
                <a:lnTo>
                  <a:pt x="190580" y="415640"/>
                </a:lnTo>
                <a:cubicBezTo>
                  <a:pt x="75598" y="337959"/>
                  <a:pt x="0" y="206409"/>
                  <a:pt x="0" y="57201"/>
                </a:cubicBezTo>
                <a:lnTo>
                  <a:pt x="5766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/>
          <p:cNvSpPr/>
          <p:nvPr/>
        </p:nvSpPr>
        <p:spPr>
          <a:xfrm>
            <a:off x="1930629" y="4114799"/>
            <a:ext cx="864524" cy="491841"/>
          </a:xfrm>
          <a:custGeom>
            <a:avLst/>
            <a:gdLst>
              <a:gd name="connsiteX0" fmla="*/ 432262 w 864524"/>
              <a:gd name="connsiteY0" fmla="*/ 0 h 491841"/>
              <a:gd name="connsiteX1" fmla="*/ 864524 w 864524"/>
              <a:gd name="connsiteY1" fmla="*/ 432262 h 491841"/>
              <a:gd name="connsiteX2" fmla="*/ 858758 w 864524"/>
              <a:gd name="connsiteY2" fmla="*/ 489463 h 491841"/>
              <a:gd name="connsiteX3" fmla="*/ 815956 w 864524"/>
              <a:gd name="connsiteY3" fmla="*/ 466231 h 491841"/>
              <a:gd name="connsiteX4" fmla="*/ 647700 w 864524"/>
              <a:gd name="connsiteY4" fmla="*/ 432262 h 491841"/>
              <a:gd name="connsiteX5" fmla="*/ 479444 w 864524"/>
              <a:gd name="connsiteY5" fmla="*/ 466231 h 491841"/>
              <a:gd name="connsiteX6" fmla="*/ 432262 w 864524"/>
              <a:gd name="connsiteY6" fmla="*/ 491841 h 491841"/>
              <a:gd name="connsiteX7" fmla="*/ 385080 w 864524"/>
              <a:gd name="connsiteY7" fmla="*/ 466231 h 491841"/>
              <a:gd name="connsiteX8" fmla="*/ 216824 w 864524"/>
              <a:gd name="connsiteY8" fmla="*/ 432262 h 491841"/>
              <a:gd name="connsiteX9" fmla="*/ 48568 w 864524"/>
              <a:gd name="connsiteY9" fmla="*/ 466231 h 491841"/>
              <a:gd name="connsiteX10" fmla="*/ 5766 w 864524"/>
              <a:gd name="connsiteY10" fmla="*/ 489463 h 491841"/>
              <a:gd name="connsiteX11" fmla="*/ 0 w 864524"/>
              <a:gd name="connsiteY11" fmla="*/ 432262 h 491841"/>
              <a:gd name="connsiteX12" fmla="*/ 432262 w 864524"/>
              <a:gd name="connsiteY12" fmla="*/ 0 h 49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4524" h="491841">
                <a:moveTo>
                  <a:pt x="432262" y="0"/>
                </a:moveTo>
                <a:cubicBezTo>
                  <a:pt x="670994" y="0"/>
                  <a:pt x="864524" y="193530"/>
                  <a:pt x="864524" y="432262"/>
                </a:cubicBezTo>
                <a:lnTo>
                  <a:pt x="858758" y="489463"/>
                </a:lnTo>
                <a:lnTo>
                  <a:pt x="815956" y="466231"/>
                </a:lnTo>
                <a:cubicBezTo>
                  <a:pt x="764241" y="444358"/>
                  <a:pt x="707383" y="432262"/>
                  <a:pt x="647700" y="432262"/>
                </a:cubicBezTo>
                <a:cubicBezTo>
                  <a:pt x="588017" y="432262"/>
                  <a:pt x="531159" y="444358"/>
                  <a:pt x="479444" y="466231"/>
                </a:cubicBezTo>
                <a:lnTo>
                  <a:pt x="432262" y="491841"/>
                </a:lnTo>
                <a:lnTo>
                  <a:pt x="385080" y="466231"/>
                </a:lnTo>
                <a:cubicBezTo>
                  <a:pt x="333365" y="444358"/>
                  <a:pt x="276507" y="432262"/>
                  <a:pt x="216824" y="432262"/>
                </a:cubicBezTo>
                <a:cubicBezTo>
                  <a:pt x="157141" y="432262"/>
                  <a:pt x="100283" y="444358"/>
                  <a:pt x="48568" y="466231"/>
                </a:cubicBezTo>
                <a:lnTo>
                  <a:pt x="5766" y="489463"/>
                </a:lnTo>
                <a:lnTo>
                  <a:pt x="0" y="432262"/>
                </a:lnTo>
                <a:cubicBezTo>
                  <a:pt x="0" y="193530"/>
                  <a:pt x="193530" y="0"/>
                  <a:pt x="432262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/>
          <p:cNvSpPr/>
          <p:nvPr/>
        </p:nvSpPr>
        <p:spPr>
          <a:xfrm>
            <a:off x="1715191" y="4604262"/>
            <a:ext cx="647700" cy="807323"/>
          </a:xfrm>
          <a:custGeom>
            <a:avLst/>
            <a:gdLst>
              <a:gd name="connsiteX0" fmla="*/ 221204 w 647700"/>
              <a:gd name="connsiteY0" fmla="*/ 0 h 807323"/>
              <a:gd name="connsiteX1" fmla="*/ 224220 w 647700"/>
              <a:gd name="connsiteY1" fmla="*/ 29915 h 807323"/>
              <a:gd name="connsiteX2" fmla="*/ 406018 w 647700"/>
              <a:gd name="connsiteY2" fmla="*/ 301238 h 807323"/>
              <a:gd name="connsiteX3" fmla="*/ 436642 w 647700"/>
              <a:gd name="connsiteY3" fmla="*/ 317860 h 807323"/>
              <a:gd name="connsiteX4" fmla="*/ 430876 w 647700"/>
              <a:gd name="connsiteY4" fmla="*/ 375061 h 807323"/>
              <a:gd name="connsiteX5" fmla="*/ 621456 w 647700"/>
              <a:gd name="connsiteY5" fmla="*/ 733500 h 807323"/>
              <a:gd name="connsiteX6" fmla="*/ 647700 w 647700"/>
              <a:gd name="connsiteY6" fmla="*/ 747745 h 807323"/>
              <a:gd name="connsiteX7" fmla="*/ 600518 w 647700"/>
              <a:gd name="connsiteY7" fmla="*/ 773354 h 807323"/>
              <a:gd name="connsiteX8" fmla="*/ 432262 w 647700"/>
              <a:gd name="connsiteY8" fmla="*/ 807323 h 807323"/>
              <a:gd name="connsiteX9" fmla="*/ 0 w 647700"/>
              <a:gd name="connsiteY9" fmla="*/ 375061 h 807323"/>
              <a:gd name="connsiteX10" fmla="*/ 190580 w 647700"/>
              <a:gd name="connsiteY10" fmla="*/ 16622 h 807323"/>
              <a:gd name="connsiteX11" fmla="*/ 221204 w 647700"/>
              <a:gd name="connsiteY11" fmla="*/ 0 h 80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7700" h="807323">
                <a:moveTo>
                  <a:pt x="221204" y="0"/>
                </a:moveTo>
                <a:lnTo>
                  <a:pt x="224220" y="29915"/>
                </a:lnTo>
                <a:cubicBezTo>
                  <a:pt x="247253" y="142472"/>
                  <a:pt x="314032" y="239093"/>
                  <a:pt x="406018" y="301238"/>
                </a:cubicBezTo>
                <a:lnTo>
                  <a:pt x="436642" y="317860"/>
                </a:lnTo>
                <a:lnTo>
                  <a:pt x="430876" y="375061"/>
                </a:lnTo>
                <a:cubicBezTo>
                  <a:pt x="430876" y="524269"/>
                  <a:pt x="506474" y="655819"/>
                  <a:pt x="621456" y="733500"/>
                </a:cubicBezTo>
                <a:lnTo>
                  <a:pt x="647700" y="747745"/>
                </a:lnTo>
                <a:lnTo>
                  <a:pt x="600518" y="773354"/>
                </a:lnTo>
                <a:cubicBezTo>
                  <a:pt x="548803" y="795228"/>
                  <a:pt x="491945" y="807323"/>
                  <a:pt x="432262" y="807323"/>
                </a:cubicBezTo>
                <a:cubicBezTo>
                  <a:pt x="193530" y="807323"/>
                  <a:pt x="0" y="613793"/>
                  <a:pt x="0" y="375061"/>
                </a:cubicBezTo>
                <a:cubicBezTo>
                  <a:pt x="0" y="225854"/>
                  <a:pt x="75598" y="94303"/>
                  <a:pt x="190580" y="16622"/>
                </a:cubicBezTo>
                <a:lnTo>
                  <a:pt x="221204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/>
          <p:cNvSpPr/>
          <p:nvPr/>
        </p:nvSpPr>
        <p:spPr>
          <a:xfrm>
            <a:off x="2362891" y="4604262"/>
            <a:ext cx="647700" cy="807323"/>
          </a:xfrm>
          <a:custGeom>
            <a:avLst/>
            <a:gdLst>
              <a:gd name="connsiteX0" fmla="*/ 426496 w 647700"/>
              <a:gd name="connsiteY0" fmla="*/ 0 h 807323"/>
              <a:gd name="connsiteX1" fmla="*/ 457120 w 647700"/>
              <a:gd name="connsiteY1" fmla="*/ 16622 h 807323"/>
              <a:gd name="connsiteX2" fmla="*/ 647700 w 647700"/>
              <a:gd name="connsiteY2" fmla="*/ 375061 h 807323"/>
              <a:gd name="connsiteX3" fmla="*/ 215438 w 647700"/>
              <a:gd name="connsiteY3" fmla="*/ 807323 h 807323"/>
              <a:gd name="connsiteX4" fmla="*/ 47182 w 647700"/>
              <a:gd name="connsiteY4" fmla="*/ 773354 h 807323"/>
              <a:gd name="connsiteX5" fmla="*/ 0 w 647700"/>
              <a:gd name="connsiteY5" fmla="*/ 747745 h 807323"/>
              <a:gd name="connsiteX6" fmla="*/ 26244 w 647700"/>
              <a:gd name="connsiteY6" fmla="*/ 733500 h 807323"/>
              <a:gd name="connsiteX7" fmla="*/ 216824 w 647700"/>
              <a:gd name="connsiteY7" fmla="*/ 375061 h 807323"/>
              <a:gd name="connsiteX8" fmla="*/ 211058 w 647700"/>
              <a:gd name="connsiteY8" fmla="*/ 317860 h 807323"/>
              <a:gd name="connsiteX9" fmla="*/ 241682 w 647700"/>
              <a:gd name="connsiteY9" fmla="*/ 301238 h 807323"/>
              <a:gd name="connsiteX10" fmla="*/ 423480 w 647700"/>
              <a:gd name="connsiteY10" fmla="*/ 29915 h 807323"/>
              <a:gd name="connsiteX11" fmla="*/ 426496 w 647700"/>
              <a:gd name="connsiteY11" fmla="*/ 0 h 80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7700" h="807323">
                <a:moveTo>
                  <a:pt x="426496" y="0"/>
                </a:moveTo>
                <a:lnTo>
                  <a:pt x="457120" y="16622"/>
                </a:lnTo>
                <a:cubicBezTo>
                  <a:pt x="572102" y="94303"/>
                  <a:pt x="647700" y="225854"/>
                  <a:pt x="647700" y="375061"/>
                </a:cubicBezTo>
                <a:cubicBezTo>
                  <a:pt x="647700" y="613793"/>
                  <a:pt x="454170" y="807323"/>
                  <a:pt x="215438" y="807323"/>
                </a:cubicBezTo>
                <a:cubicBezTo>
                  <a:pt x="155755" y="807323"/>
                  <a:pt x="98897" y="795228"/>
                  <a:pt x="47182" y="773354"/>
                </a:cubicBezTo>
                <a:lnTo>
                  <a:pt x="0" y="747745"/>
                </a:lnTo>
                <a:lnTo>
                  <a:pt x="26244" y="733500"/>
                </a:lnTo>
                <a:cubicBezTo>
                  <a:pt x="141226" y="655819"/>
                  <a:pt x="216824" y="524269"/>
                  <a:pt x="216824" y="375061"/>
                </a:cubicBezTo>
                <a:lnTo>
                  <a:pt x="211058" y="317860"/>
                </a:lnTo>
                <a:lnTo>
                  <a:pt x="241682" y="301238"/>
                </a:lnTo>
                <a:cubicBezTo>
                  <a:pt x="333668" y="239093"/>
                  <a:pt x="400448" y="142472"/>
                  <a:pt x="423480" y="29915"/>
                </a:cubicBezTo>
                <a:lnTo>
                  <a:pt x="426496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/>
          <p:cNvSpPr/>
          <p:nvPr/>
        </p:nvSpPr>
        <p:spPr>
          <a:xfrm>
            <a:off x="2151833" y="4606640"/>
            <a:ext cx="422116" cy="372683"/>
          </a:xfrm>
          <a:custGeom>
            <a:avLst/>
            <a:gdLst>
              <a:gd name="connsiteX0" fmla="*/ 211058 w 422116"/>
              <a:gd name="connsiteY0" fmla="*/ 0 h 372683"/>
              <a:gd name="connsiteX1" fmla="*/ 237302 w 422116"/>
              <a:gd name="connsiteY1" fmla="*/ 14244 h 372683"/>
              <a:gd name="connsiteX2" fmla="*/ 419100 w 422116"/>
              <a:gd name="connsiteY2" fmla="*/ 285567 h 372683"/>
              <a:gd name="connsiteX3" fmla="*/ 422116 w 422116"/>
              <a:gd name="connsiteY3" fmla="*/ 315482 h 372683"/>
              <a:gd name="connsiteX4" fmla="*/ 379314 w 422116"/>
              <a:gd name="connsiteY4" fmla="*/ 338714 h 372683"/>
              <a:gd name="connsiteX5" fmla="*/ 211058 w 422116"/>
              <a:gd name="connsiteY5" fmla="*/ 372683 h 372683"/>
              <a:gd name="connsiteX6" fmla="*/ 42802 w 422116"/>
              <a:gd name="connsiteY6" fmla="*/ 338714 h 372683"/>
              <a:gd name="connsiteX7" fmla="*/ 0 w 422116"/>
              <a:gd name="connsiteY7" fmla="*/ 315482 h 372683"/>
              <a:gd name="connsiteX8" fmla="*/ 3016 w 422116"/>
              <a:gd name="connsiteY8" fmla="*/ 285567 h 372683"/>
              <a:gd name="connsiteX9" fmla="*/ 184814 w 422116"/>
              <a:gd name="connsiteY9" fmla="*/ 14244 h 372683"/>
              <a:gd name="connsiteX10" fmla="*/ 211058 w 422116"/>
              <a:gd name="connsiteY10" fmla="*/ 0 h 37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2116" h="372683">
                <a:moveTo>
                  <a:pt x="211058" y="0"/>
                </a:moveTo>
                <a:lnTo>
                  <a:pt x="237302" y="14244"/>
                </a:lnTo>
                <a:cubicBezTo>
                  <a:pt x="329288" y="76389"/>
                  <a:pt x="396068" y="173010"/>
                  <a:pt x="419100" y="285567"/>
                </a:cubicBezTo>
                <a:lnTo>
                  <a:pt x="422116" y="315482"/>
                </a:lnTo>
                <a:lnTo>
                  <a:pt x="379314" y="338714"/>
                </a:lnTo>
                <a:cubicBezTo>
                  <a:pt x="327599" y="360588"/>
                  <a:pt x="270741" y="372683"/>
                  <a:pt x="211058" y="372683"/>
                </a:cubicBezTo>
                <a:cubicBezTo>
                  <a:pt x="151375" y="372683"/>
                  <a:pt x="94517" y="360588"/>
                  <a:pt x="42802" y="338714"/>
                </a:cubicBezTo>
                <a:lnTo>
                  <a:pt x="0" y="315482"/>
                </a:lnTo>
                <a:lnTo>
                  <a:pt x="3016" y="285567"/>
                </a:lnTo>
                <a:cubicBezTo>
                  <a:pt x="26049" y="173010"/>
                  <a:pt x="92828" y="76389"/>
                  <a:pt x="184814" y="14244"/>
                </a:cubicBezTo>
                <a:lnTo>
                  <a:pt x="21105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/>
          <p:cNvSpPr/>
          <p:nvPr/>
        </p:nvSpPr>
        <p:spPr>
          <a:xfrm>
            <a:off x="5884944" y="4605710"/>
            <a:ext cx="422293" cy="373613"/>
          </a:xfrm>
          <a:custGeom>
            <a:avLst/>
            <a:gdLst>
              <a:gd name="connsiteX0" fmla="*/ 209344 w 422293"/>
              <a:gd name="connsiteY0" fmla="*/ 0 h 373613"/>
              <a:gd name="connsiteX1" fmla="*/ 237301 w 422293"/>
              <a:gd name="connsiteY1" fmla="*/ 15175 h 373613"/>
              <a:gd name="connsiteX2" fmla="*/ 419099 w 422293"/>
              <a:gd name="connsiteY2" fmla="*/ 286497 h 373613"/>
              <a:gd name="connsiteX3" fmla="*/ 422293 w 422293"/>
              <a:gd name="connsiteY3" fmla="*/ 318175 h 373613"/>
              <a:gd name="connsiteX4" fmla="*/ 359684 w 422293"/>
              <a:gd name="connsiteY4" fmla="*/ 347384 h 373613"/>
              <a:gd name="connsiteX5" fmla="*/ 211057 w 422293"/>
              <a:gd name="connsiteY5" fmla="*/ 373613 h 373613"/>
              <a:gd name="connsiteX6" fmla="*/ 42801 w 422293"/>
              <a:gd name="connsiteY6" fmla="*/ 339644 h 373613"/>
              <a:gd name="connsiteX7" fmla="*/ 0 w 422293"/>
              <a:gd name="connsiteY7" fmla="*/ 316412 h 373613"/>
              <a:gd name="connsiteX8" fmla="*/ 3015 w 422293"/>
              <a:gd name="connsiteY8" fmla="*/ 286497 h 373613"/>
              <a:gd name="connsiteX9" fmla="*/ 151536 w 422293"/>
              <a:gd name="connsiteY9" fmla="*/ 40059 h 37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2293" h="373613">
                <a:moveTo>
                  <a:pt x="209344" y="0"/>
                </a:moveTo>
                <a:lnTo>
                  <a:pt x="237301" y="15175"/>
                </a:lnTo>
                <a:cubicBezTo>
                  <a:pt x="329287" y="77319"/>
                  <a:pt x="396067" y="173940"/>
                  <a:pt x="419099" y="286497"/>
                </a:cubicBezTo>
                <a:lnTo>
                  <a:pt x="422293" y="318175"/>
                </a:lnTo>
                <a:lnTo>
                  <a:pt x="359684" y="347384"/>
                </a:lnTo>
                <a:cubicBezTo>
                  <a:pt x="313339" y="364353"/>
                  <a:pt x="263280" y="373613"/>
                  <a:pt x="211057" y="373613"/>
                </a:cubicBezTo>
                <a:cubicBezTo>
                  <a:pt x="151374" y="373613"/>
                  <a:pt x="94516" y="361518"/>
                  <a:pt x="42801" y="339644"/>
                </a:cubicBezTo>
                <a:lnTo>
                  <a:pt x="0" y="316412"/>
                </a:lnTo>
                <a:lnTo>
                  <a:pt x="3015" y="286497"/>
                </a:lnTo>
                <a:cubicBezTo>
                  <a:pt x="23169" y="188010"/>
                  <a:pt x="76816" y="101724"/>
                  <a:pt x="151536" y="4005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/>
          <p:cNvSpPr/>
          <p:nvPr/>
        </p:nvSpPr>
        <p:spPr>
          <a:xfrm>
            <a:off x="9829109" y="4604262"/>
            <a:ext cx="647700" cy="807323"/>
          </a:xfrm>
          <a:custGeom>
            <a:avLst/>
            <a:gdLst>
              <a:gd name="connsiteX0" fmla="*/ 426496 w 647700"/>
              <a:gd name="connsiteY0" fmla="*/ 0 h 807323"/>
              <a:gd name="connsiteX1" fmla="*/ 457120 w 647700"/>
              <a:gd name="connsiteY1" fmla="*/ 16623 h 807323"/>
              <a:gd name="connsiteX2" fmla="*/ 647700 w 647700"/>
              <a:gd name="connsiteY2" fmla="*/ 375061 h 807323"/>
              <a:gd name="connsiteX3" fmla="*/ 215438 w 647700"/>
              <a:gd name="connsiteY3" fmla="*/ 807323 h 807323"/>
              <a:gd name="connsiteX4" fmla="*/ 47182 w 647700"/>
              <a:gd name="connsiteY4" fmla="*/ 773354 h 807323"/>
              <a:gd name="connsiteX5" fmla="*/ 0 w 647700"/>
              <a:gd name="connsiteY5" fmla="*/ 747744 h 807323"/>
              <a:gd name="connsiteX6" fmla="*/ 26244 w 647700"/>
              <a:gd name="connsiteY6" fmla="*/ 733500 h 807323"/>
              <a:gd name="connsiteX7" fmla="*/ 216824 w 647700"/>
              <a:gd name="connsiteY7" fmla="*/ 375061 h 807323"/>
              <a:gd name="connsiteX8" fmla="*/ 209710 w 647700"/>
              <a:gd name="connsiteY8" fmla="*/ 318591 h 807323"/>
              <a:gd name="connsiteX9" fmla="*/ 241682 w 647700"/>
              <a:gd name="connsiteY9" fmla="*/ 301238 h 807323"/>
              <a:gd name="connsiteX10" fmla="*/ 423480 w 647700"/>
              <a:gd name="connsiteY10" fmla="*/ 29915 h 80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7700" h="807323">
                <a:moveTo>
                  <a:pt x="426496" y="0"/>
                </a:moveTo>
                <a:lnTo>
                  <a:pt x="457120" y="16623"/>
                </a:lnTo>
                <a:cubicBezTo>
                  <a:pt x="572102" y="94303"/>
                  <a:pt x="647700" y="225854"/>
                  <a:pt x="647700" y="375061"/>
                </a:cubicBezTo>
                <a:cubicBezTo>
                  <a:pt x="647700" y="613793"/>
                  <a:pt x="454170" y="807323"/>
                  <a:pt x="215438" y="807323"/>
                </a:cubicBezTo>
                <a:cubicBezTo>
                  <a:pt x="155755" y="807323"/>
                  <a:pt x="98897" y="795228"/>
                  <a:pt x="47182" y="773354"/>
                </a:cubicBezTo>
                <a:lnTo>
                  <a:pt x="0" y="747744"/>
                </a:lnTo>
                <a:lnTo>
                  <a:pt x="26244" y="733500"/>
                </a:lnTo>
                <a:cubicBezTo>
                  <a:pt x="141226" y="655819"/>
                  <a:pt x="216824" y="524269"/>
                  <a:pt x="216824" y="375061"/>
                </a:cubicBezTo>
                <a:lnTo>
                  <a:pt x="209710" y="318591"/>
                </a:lnTo>
                <a:lnTo>
                  <a:pt x="241682" y="301238"/>
                </a:lnTo>
                <a:cubicBezTo>
                  <a:pt x="333668" y="239093"/>
                  <a:pt x="400448" y="142472"/>
                  <a:pt x="423480" y="2991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15191" y="27930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572519" y="259608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図形の結合前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767293" y="259608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結合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098049" y="259608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型抜き</a:t>
            </a:r>
            <a:r>
              <a:rPr lang="en-US" altLang="ja-JP" dirty="0"/>
              <a:t>/</a:t>
            </a:r>
            <a:r>
              <a:rPr lang="ja-JP" altLang="en-US" dirty="0"/>
              <a:t>合成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03351" y="5657684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切り出し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21045" y="56576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重なり抽出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154154" y="56576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単純型抜き</a:t>
            </a:r>
          </a:p>
        </p:txBody>
      </p:sp>
    </p:spTree>
    <p:extLst>
      <p:ext uri="{BB962C8B-B14F-4D97-AF65-F5344CB8AC3E}">
        <p14:creationId xmlns:p14="http://schemas.microsoft.com/office/powerpoint/2010/main" val="248716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楕円 12"/>
          <p:cNvSpPr/>
          <p:nvPr/>
        </p:nvSpPr>
        <p:spPr>
          <a:xfrm>
            <a:off x="2146067" y="1479665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/>
          <p:cNvSpPr/>
          <p:nvPr/>
        </p:nvSpPr>
        <p:spPr>
          <a:xfrm>
            <a:off x="1715191" y="1479665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>
            <a:off x="1930629" y="1047403"/>
            <a:ext cx="864524" cy="864524"/>
          </a:xfrm>
          <a:prstGeom prst="ellipse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15191" y="27930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572519" y="259608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図形の結合前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767293" y="259608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結合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098049" y="259608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型抜き</a:t>
            </a:r>
            <a:r>
              <a:rPr lang="en-US" altLang="ja-JP" dirty="0"/>
              <a:t>/</a:t>
            </a:r>
            <a:r>
              <a:rPr lang="ja-JP" altLang="en-US" dirty="0"/>
              <a:t>合成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03351" y="5657684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切り出し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21045" y="56576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重なり抽出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154154" y="56576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単純型抜き</a:t>
            </a:r>
          </a:p>
        </p:txBody>
      </p:sp>
    </p:spTree>
    <p:extLst>
      <p:ext uri="{BB962C8B-B14F-4D97-AF65-F5344CB8AC3E}">
        <p14:creationId xmlns:p14="http://schemas.microsoft.com/office/powerpoint/2010/main" val="1941475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2016-12-25T15:45:02Z</dcterms:created>
  <dcterms:modified xsi:type="dcterms:W3CDTF">2017-01-31T02:09:24Z</dcterms:modified>
</cp:coreProperties>
</file>