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61" d="100"/>
          <a:sy n="61" d="100"/>
        </p:scale>
        <p:origin x="150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kumimoji="1" lang="ja-JP" altLang="en-US"/>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CC5865DC-2447-4BEC-84E0-0D4AFB8EB6B6}" type="slidenum">
              <a:rPr kumimoji="1" lang="ja-JP" altLang="en-US" smtClean="0"/>
              <a:pPr/>
              <a:t>‹#›</a:t>
            </a:fld>
            <a:endParaRPr kumimoji="1" lang="ja-JP" altLang="en-US"/>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80725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1943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17168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17703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64416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93356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95897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ja-JP" altLang="en-US" smtClean="0"/>
              <a:t>マスター タイトルの書式設定</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06919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ja-JP" altLang="en-US" smtClean="0"/>
              <a:t>マスター タイトルの書式設定</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571875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85022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58876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167726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Content Placeholder 3"/>
          <p:cNvSpPr>
            <a:spLocks noGrp="1"/>
          </p:cNvSpPr>
          <p:nvPr>
            <p:ph sz="quarter" idx="13"/>
          </p:nvPr>
        </p:nvSpPr>
        <p:spPr>
          <a:xfrm>
            <a:off x="514352" y="2861733"/>
            <a:ext cx="3816534" cy="2512852"/>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3" name="Content Placeholder 5"/>
          <p:cNvSpPr>
            <a:spLocks noGrp="1"/>
          </p:cNvSpPr>
          <p:nvPr>
            <p:ph sz="quarter" idx="14"/>
          </p:nvPr>
        </p:nvSpPr>
        <p:spPr>
          <a:xfrm>
            <a:off x="4495477" y="2861733"/>
            <a:ext cx="3816535" cy="2512852"/>
          </a:xfrm>
        </p:spPr>
        <p:txBody>
          <a:bodyPr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93204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51750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90347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ja-JP" altLang="en-US" smtClean="0"/>
              <a:t>マスター タイトルの書式設定</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48402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80015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kumimoji="1" lang="ja-JP" altLang="en-US"/>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96602239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txStyles>
    <p:titleStyle>
      <a:lvl1pPr algn="l" defTabSz="914400" rtl="0" eaLnBrk="1" latinLnBrk="0" hangingPunct="1">
        <a:lnSpc>
          <a:spcPct val="90000"/>
        </a:lnSpc>
        <a:spcBef>
          <a:spcPct val="0"/>
        </a:spcBef>
        <a:buNone/>
        <a:defRPr kumimoji="1"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sz="quarter" idx="13"/>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sz="quarter" idx="13"/>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メイン イベント">
  <a:themeElements>
    <a:clrScheme name="メイン イベント">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メイン イベント">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メイン イベント">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TM04033927[[fn=メイン イベント]]</Template>
  <TotalTime>160</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ＭＳ Ｐゴシック</vt:lpstr>
      <vt:lpstr>Arial</vt:lpstr>
      <vt:lpstr>Impact</vt:lpstr>
      <vt:lpstr>メイン イベント</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2017-01-30T07:29:16Z</dcterms:modified>
</cp:coreProperties>
</file>