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8028" autoAdjust="0"/>
  </p:normalViewPr>
  <p:slideViewPr>
    <p:cSldViewPr>
      <p:cViewPr varScale="1">
        <p:scale>
          <a:sx n="56" d="100"/>
          <a:sy n="56" d="100"/>
        </p:scale>
        <p:origin x="79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142266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015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455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ja-JP" altLang="en-US" smtClean="0"/>
              <a:t>マスター タイトルの書式設定</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62509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3384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ja-JP" altLang="en-US" smtClean="0"/>
              <a:t>マスター タイトルの書式設定</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65658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ja-JP" altLang="en-US" smtClean="0"/>
              <a:t>マスター タイトルの書式設定</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122338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20866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ja-JP" altLang="en-US" smtClean="0"/>
              <a:t>マスター タイトルの書式設定</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49618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3742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90752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smtClean="0"/>
              <a:t>マスター タイトルの書式設定</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82239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Content Placeholder 3"/>
          <p:cNvSpPr>
            <a:spLocks noGrp="1"/>
          </p:cNvSpPr>
          <p:nvPr>
            <p:ph sz="quarter" idx="13"/>
          </p:nvPr>
        </p:nvSpPr>
        <p:spPr>
          <a:xfrm>
            <a:off x="685331" y="3051013"/>
            <a:ext cx="3829520" cy="2740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3" name="Content Placeholder 5"/>
          <p:cNvSpPr>
            <a:spLocks noGrp="1"/>
          </p:cNvSpPr>
          <p:nvPr>
            <p:ph sz="quarter" idx="14"/>
          </p:nvPr>
        </p:nvSpPr>
        <p:spPr>
          <a:xfrm>
            <a:off x="4629150" y="3051013"/>
            <a:ext cx="3829051" cy="27401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22950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7990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77407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ja-JP" altLang="en-US" smtClean="0"/>
              <a:t>マスター タイトルの書式設定</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52472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77383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A5AF8FA3-E485-4384-9409-CAE788EDF536}" type="datetimeFigureOut">
              <a:rPr kumimoji="1" lang="ja-JP" altLang="en-US" smtClean="0"/>
              <a:pPr/>
              <a:t>2017/1/31</a:t>
            </a:fld>
            <a:endParaRPr kumimoji="1" lang="ja-JP" altLang="en-U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47098534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p:txStyles>
    <p:titleStyle>
      <a:lvl1pPr algn="ctr" defTabSz="914400" rtl="0" eaLnBrk="1" latinLnBrk="0" hangingPunct="1">
        <a:lnSpc>
          <a:spcPct val="90000"/>
        </a:lnSpc>
        <a:spcBef>
          <a:spcPct val="0"/>
        </a:spcBef>
        <a:buNone/>
        <a:defRPr kumimoji="1"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sz="quarter" idx="13"/>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sz="quarter" idx="13"/>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しずく">
  <a:themeElements>
    <a:clrScheme name="しず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しず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しず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しずく</Template>
  <TotalTime>160</TotalTime>
  <Words>80</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ＭＳ Ｐゴシック</vt:lpstr>
      <vt:lpstr>Arial</vt:lpstr>
      <vt:lpstr>Tw Cen MT</vt:lpstr>
      <vt:lpstr>しずく</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2017-01-31T01:22:40Z</dcterms:modified>
</cp:coreProperties>
</file>