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sldIdLst>
    <p:sldId id="256" r:id="rId2"/>
    <p:sldId id="257" r:id="rId3"/>
    <p:sldId id="260" r:id="rId4"/>
    <p:sldId id="259" r:id="rId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87" autoAdjust="0"/>
    <p:restoredTop sz="88028" autoAdjust="0"/>
  </p:normalViewPr>
  <p:slideViewPr>
    <p:cSldViewPr>
      <p:cViewPr varScale="1">
        <p:scale>
          <a:sx n="56" d="100"/>
          <a:sy n="56" d="100"/>
        </p:scale>
        <p:origin x="79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___.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4130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65677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147475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53871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57215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401904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560306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896119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8907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008364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307486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5AF8FA3-E485-4384-9409-CAE788EDF536}" type="datetimeFigureOut">
              <a:rPr kumimoji="1" lang="ja-JP" altLang="en-US" smtClean="0"/>
              <a:pPr/>
              <a:t>2017/1/31</a:t>
            </a:fld>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00260257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160</TotalTime>
  <Words>80</Words>
  <Application>Microsoft Office PowerPoint</Application>
  <PresentationFormat>画面に合わせる (4:3)</PresentationFormat>
  <Paragraphs>14</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游ゴシック</vt:lpstr>
      <vt:lpstr>游ゴシック Light</vt:lpstr>
      <vt:lpstr>Arial</vt:lpstr>
      <vt:lpstr>Office テーマ</vt:lpstr>
      <vt:lpstr>マイビジネス導入について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2017-01-31T01:22:53Z</dcterms:modified>
</cp:coreProperties>
</file>