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57" r:id="rId3"/>
    <p:sldId id="260" r:id="rId4"/>
    <p:sldId id="259"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88028" autoAdjust="0"/>
  </p:normalViewPr>
  <p:slideViewPr>
    <p:cSldViewPr>
      <p:cViewPr varScale="1">
        <p:scale>
          <a:sx n="61" d="100"/>
          <a:sy n="61" d="100"/>
        </p:scale>
        <p:origin x="150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795832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419671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097876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208436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72962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94701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634262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35068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999685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930366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79647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5AF8FA3-E485-4384-9409-CAE788EDF536}" type="datetimeFigureOut">
              <a:rPr kumimoji="1" lang="ja-JP" altLang="en-US" smtClean="0"/>
              <a:pPr/>
              <a:t>2017/1/30</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67061213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160</TotalTime>
  <Words>80</Words>
  <Application>Microsoft Office PowerPoint</Application>
  <PresentationFormat>画面に合わせる (4:3)</PresentationFormat>
  <Paragraphs>14</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游ゴシック</vt:lpstr>
      <vt:lpstr>游ゴシック Light</vt:lpstr>
      <vt:lpstr>Arial</vt:lpstr>
      <vt:lpstr>Office テーマ</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2017-01-30T07:28:31Z</dcterms:modified>
</cp:coreProperties>
</file>