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notesMasterIdLst>
    <p:notesMasterId r:id="rId7"/>
  </p:notesMasterIdLst>
  <p:sldIdLst>
    <p:sldId id="256" r:id="rId2"/>
    <p:sldId id="257" r:id="rId3"/>
    <p:sldId id="261" r:id="rId4"/>
    <p:sldId id="260" r:id="rId5"/>
    <p:sldId id="259"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6837F6-4FC6-4187-A530-B7781367CCFD}" type="doc">
      <dgm:prSet loTypeId="urn:microsoft.com/office/officeart/2005/8/layout/vProcess5" loCatId="process" qsTypeId="urn:microsoft.com/office/officeart/2005/8/quickstyle/3d2" qsCatId="3D" csTypeId="urn:microsoft.com/office/officeart/2005/8/colors/accent1_2" csCatId="accent1" phldr="1"/>
      <dgm:spPr/>
      <dgm:t>
        <a:bodyPr/>
        <a:lstStyle/>
        <a:p>
          <a:endParaRPr kumimoji="1" lang="ja-JP" altLang="en-US"/>
        </a:p>
      </dgm:t>
    </dgm:pt>
    <dgm:pt modelId="{2B9B75DE-67DF-4A48-B400-699529961E07}">
      <dgm:prSet phldrT="[テキスト]"/>
      <dgm:spPr/>
      <dgm:t>
        <a:bodyPr/>
        <a:lstStyle/>
        <a:p>
          <a:r>
            <a:rPr kumimoji="1" lang="ja-JP" altLang="en-US" dirty="0"/>
            <a:t>申請</a:t>
          </a:r>
        </a:p>
      </dgm:t>
    </dgm:pt>
    <dgm:pt modelId="{7ABE63E8-2C82-43DE-A44B-D79D83FFA45B}" type="parTrans" cxnId="{0FFA8574-2311-4654-A805-C62A93B4E115}">
      <dgm:prSet/>
      <dgm:spPr/>
      <dgm:t>
        <a:bodyPr/>
        <a:lstStyle/>
        <a:p>
          <a:endParaRPr kumimoji="1" lang="ja-JP" altLang="en-US"/>
        </a:p>
      </dgm:t>
    </dgm:pt>
    <dgm:pt modelId="{059D2E34-C374-43C4-B0B4-C5B235449942}" type="sibTrans" cxnId="{0FFA8574-2311-4654-A805-C62A93B4E115}">
      <dgm:prSet/>
      <dgm:spPr/>
      <dgm:t>
        <a:bodyPr/>
        <a:lstStyle/>
        <a:p>
          <a:endParaRPr kumimoji="1" lang="ja-JP" altLang="en-US"/>
        </a:p>
      </dgm:t>
    </dgm:pt>
    <dgm:pt modelId="{F5A36E19-3781-4F97-B055-4ABDCE686104}">
      <dgm:prSet phldrT="[テキスト]"/>
      <dgm:spPr/>
      <dgm:t>
        <a:bodyPr/>
        <a:lstStyle/>
        <a:p>
          <a:r>
            <a:rPr kumimoji="1" lang="ja-JP" altLang="en-US" dirty="0"/>
            <a:t>承認</a:t>
          </a:r>
        </a:p>
      </dgm:t>
    </dgm:pt>
    <dgm:pt modelId="{12FBADE6-CCBB-4B1A-9A5D-CD340AE232D0}" type="parTrans" cxnId="{A2D4DC2B-C99E-48B0-A5A6-301173BC32F1}">
      <dgm:prSet/>
      <dgm:spPr/>
      <dgm:t>
        <a:bodyPr/>
        <a:lstStyle/>
        <a:p>
          <a:endParaRPr kumimoji="1" lang="ja-JP" altLang="en-US"/>
        </a:p>
      </dgm:t>
    </dgm:pt>
    <dgm:pt modelId="{80C3A813-6073-4B06-8C4D-06E067046C56}" type="sibTrans" cxnId="{A2D4DC2B-C99E-48B0-A5A6-301173BC32F1}">
      <dgm:prSet/>
      <dgm:spPr/>
      <dgm:t>
        <a:bodyPr/>
        <a:lstStyle/>
        <a:p>
          <a:endParaRPr kumimoji="1" lang="ja-JP" altLang="en-US"/>
        </a:p>
      </dgm:t>
    </dgm:pt>
    <dgm:pt modelId="{3BAB8A32-527C-447E-8CB5-9073233CECF0}">
      <dgm:prSet phldrT="[テキスト]"/>
      <dgm:spPr/>
      <dgm:t>
        <a:bodyPr/>
        <a:lstStyle/>
        <a:p>
          <a:r>
            <a:rPr kumimoji="1" lang="ja-JP" altLang="en-US" dirty="0"/>
            <a:t>照会</a:t>
          </a:r>
        </a:p>
      </dgm:t>
    </dgm:pt>
    <dgm:pt modelId="{A2BBEC99-B01A-4FEB-960B-4DC95A553BDE}" type="parTrans" cxnId="{5ADE8875-1665-4896-B978-9BB113F1531C}">
      <dgm:prSet/>
      <dgm:spPr/>
      <dgm:t>
        <a:bodyPr/>
        <a:lstStyle/>
        <a:p>
          <a:endParaRPr kumimoji="1" lang="ja-JP" altLang="en-US"/>
        </a:p>
      </dgm:t>
    </dgm:pt>
    <dgm:pt modelId="{3C2097D3-EF08-40CF-896C-8FA6E7D92E37}" type="sibTrans" cxnId="{5ADE8875-1665-4896-B978-9BB113F1531C}">
      <dgm:prSet/>
      <dgm:spPr/>
      <dgm:t>
        <a:bodyPr/>
        <a:lstStyle/>
        <a:p>
          <a:endParaRPr kumimoji="1" lang="ja-JP" altLang="en-US"/>
        </a:p>
      </dgm:t>
    </dgm:pt>
    <dgm:pt modelId="{FDF30F97-1B19-4445-897D-FA6151366AB0}" type="pres">
      <dgm:prSet presAssocID="{906837F6-4FC6-4187-A530-B7781367CCFD}" presName="outerComposite" presStyleCnt="0">
        <dgm:presLayoutVars>
          <dgm:chMax val="5"/>
          <dgm:dir/>
          <dgm:resizeHandles val="exact"/>
        </dgm:presLayoutVars>
      </dgm:prSet>
      <dgm:spPr/>
    </dgm:pt>
    <dgm:pt modelId="{BFE40921-73EA-46BE-9BBF-D6A638C7D2FE}" type="pres">
      <dgm:prSet presAssocID="{906837F6-4FC6-4187-A530-B7781367CCFD}" presName="dummyMaxCanvas" presStyleCnt="0">
        <dgm:presLayoutVars/>
      </dgm:prSet>
      <dgm:spPr/>
    </dgm:pt>
    <dgm:pt modelId="{63E32C89-E56A-4022-B055-B899B66F443E}" type="pres">
      <dgm:prSet presAssocID="{906837F6-4FC6-4187-A530-B7781367CCFD}" presName="ThreeNodes_1" presStyleLbl="node1" presStyleIdx="0" presStyleCnt="3">
        <dgm:presLayoutVars>
          <dgm:bulletEnabled val="1"/>
        </dgm:presLayoutVars>
      </dgm:prSet>
      <dgm:spPr/>
    </dgm:pt>
    <dgm:pt modelId="{0D5F9C21-784B-4503-91E3-4A64E8A7B84D}" type="pres">
      <dgm:prSet presAssocID="{906837F6-4FC6-4187-A530-B7781367CCFD}" presName="ThreeNodes_2" presStyleLbl="node1" presStyleIdx="1" presStyleCnt="3">
        <dgm:presLayoutVars>
          <dgm:bulletEnabled val="1"/>
        </dgm:presLayoutVars>
      </dgm:prSet>
      <dgm:spPr/>
    </dgm:pt>
    <dgm:pt modelId="{DE6F11AB-68E9-41B4-B8AB-4B5CB4833AAA}" type="pres">
      <dgm:prSet presAssocID="{906837F6-4FC6-4187-A530-B7781367CCFD}" presName="ThreeNodes_3" presStyleLbl="node1" presStyleIdx="2" presStyleCnt="3">
        <dgm:presLayoutVars>
          <dgm:bulletEnabled val="1"/>
        </dgm:presLayoutVars>
      </dgm:prSet>
      <dgm:spPr/>
    </dgm:pt>
    <dgm:pt modelId="{74A893EE-8CF9-41F6-AC07-534C1AE9194C}" type="pres">
      <dgm:prSet presAssocID="{906837F6-4FC6-4187-A530-B7781367CCFD}" presName="ThreeConn_1-2" presStyleLbl="fgAccFollowNode1" presStyleIdx="0" presStyleCnt="2">
        <dgm:presLayoutVars>
          <dgm:bulletEnabled val="1"/>
        </dgm:presLayoutVars>
      </dgm:prSet>
      <dgm:spPr/>
    </dgm:pt>
    <dgm:pt modelId="{EFA9AA44-0895-4352-9E30-C1F1B1C6E043}" type="pres">
      <dgm:prSet presAssocID="{906837F6-4FC6-4187-A530-B7781367CCFD}" presName="ThreeConn_2-3" presStyleLbl="fgAccFollowNode1" presStyleIdx="1" presStyleCnt="2">
        <dgm:presLayoutVars>
          <dgm:bulletEnabled val="1"/>
        </dgm:presLayoutVars>
      </dgm:prSet>
      <dgm:spPr/>
    </dgm:pt>
    <dgm:pt modelId="{69CDA0E2-59C8-4586-BA7C-B120CEFD5C6A}" type="pres">
      <dgm:prSet presAssocID="{906837F6-4FC6-4187-A530-B7781367CCFD}" presName="ThreeNodes_1_text" presStyleLbl="node1" presStyleIdx="2" presStyleCnt="3">
        <dgm:presLayoutVars>
          <dgm:bulletEnabled val="1"/>
        </dgm:presLayoutVars>
      </dgm:prSet>
      <dgm:spPr/>
    </dgm:pt>
    <dgm:pt modelId="{6B67D450-FB3A-4170-83A6-B09734467A8E}" type="pres">
      <dgm:prSet presAssocID="{906837F6-4FC6-4187-A530-B7781367CCFD}" presName="ThreeNodes_2_text" presStyleLbl="node1" presStyleIdx="2" presStyleCnt="3">
        <dgm:presLayoutVars>
          <dgm:bulletEnabled val="1"/>
        </dgm:presLayoutVars>
      </dgm:prSet>
      <dgm:spPr/>
    </dgm:pt>
    <dgm:pt modelId="{5305AB60-2EE5-4AF7-A5F7-2C970F1BA57E}" type="pres">
      <dgm:prSet presAssocID="{906837F6-4FC6-4187-A530-B7781367CCFD}" presName="ThreeNodes_3_text" presStyleLbl="node1" presStyleIdx="2" presStyleCnt="3">
        <dgm:presLayoutVars>
          <dgm:bulletEnabled val="1"/>
        </dgm:presLayoutVars>
      </dgm:prSet>
      <dgm:spPr/>
    </dgm:pt>
  </dgm:ptLst>
  <dgm:cxnLst>
    <dgm:cxn modelId="{B9232C34-8C38-4AC2-A709-6D25BBD334CD}" type="presOf" srcId="{2B9B75DE-67DF-4A48-B400-699529961E07}" destId="{63E32C89-E56A-4022-B055-B899B66F443E}" srcOrd="0" destOrd="0" presId="urn:microsoft.com/office/officeart/2005/8/layout/vProcess5"/>
    <dgm:cxn modelId="{B2B763A1-69F9-43DE-A841-97AF3AF78559}" type="presOf" srcId="{F5A36E19-3781-4F97-B055-4ABDCE686104}" destId="{6B67D450-FB3A-4170-83A6-B09734467A8E}" srcOrd="1" destOrd="0" presId="urn:microsoft.com/office/officeart/2005/8/layout/vProcess5"/>
    <dgm:cxn modelId="{F8020D4A-81E6-4929-8A3C-D7B0FBC60C45}" type="presOf" srcId="{906837F6-4FC6-4187-A530-B7781367CCFD}" destId="{FDF30F97-1B19-4445-897D-FA6151366AB0}" srcOrd="0" destOrd="0" presId="urn:microsoft.com/office/officeart/2005/8/layout/vProcess5"/>
    <dgm:cxn modelId="{A71308FC-45C9-427F-90F6-AA3E1C722841}" type="presOf" srcId="{059D2E34-C374-43C4-B0B4-C5B235449942}" destId="{74A893EE-8CF9-41F6-AC07-534C1AE9194C}" srcOrd="0" destOrd="0" presId="urn:microsoft.com/office/officeart/2005/8/layout/vProcess5"/>
    <dgm:cxn modelId="{5ADE8875-1665-4896-B978-9BB113F1531C}" srcId="{906837F6-4FC6-4187-A530-B7781367CCFD}" destId="{3BAB8A32-527C-447E-8CB5-9073233CECF0}" srcOrd="2" destOrd="0" parTransId="{A2BBEC99-B01A-4FEB-960B-4DC95A553BDE}" sibTransId="{3C2097D3-EF08-40CF-896C-8FA6E7D92E37}"/>
    <dgm:cxn modelId="{A2D4DC2B-C99E-48B0-A5A6-301173BC32F1}" srcId="{906837F6-4FC6-4187-A530-B7781367CCFD}" destId="{F5A36E19-3781-4F97-B055-4ABDCE686104}" srcOrd="1" destOrd="0" parTransId="{12FBADE6-CCBB-4B1A-9A5D-CD340AE232D0}" sibTransId="{80C3A813-6073-4B06-8C4D-06E067046C56}"/>
    <dgm:cxn modelId="{F3391541-93EF-459F-92BA-63138837A52A}" type="presOf" srcId="{2B9B75DE-67DF-4A48-B400-699529961E07}" destId="{69CDA0E2-59C8-4586-BA7C-B120CEFD5C6A}" srcOrd="1" destOrd="0" presId="urn:microsoft.com/office/officeart/2005/8/layout/vProcess5"/>
    <dgm:cxn modelId="{697FDB1A-B577-4E26-BA2E-51DCCC7C2693}" type="presOf" srcId="{F5A36E19-3781-4F97-B055-4ABDCE686104}" destId="{0D5F9C21-784B-4503-91E3-4A64E8A7B84D}" srcOrd="0" destOrd="0" presId="urn:microsoft.com/office/officeart/2005/8/layout/vProcess5"/>
    <dgm:cxn modelId="{7348DF22-201A-42F7-B664-41A4BE1C96A1}" type="presOf" srcId="{3BAB8A32-527C-447E-8CB5-9073233CECF0}" destId="{5305AB60-2EE5-4AF7-A5F7-2C970F1BA57E}" srcOrd="1" destOrd="0" presId="urn:microsoft.com/office/officeart/2005/8/layout/vProcess5"/>
    <dgm:cxn modelId="{F20BD419-350A-441F-9781-2F8EE0BD7A4E}" type="presOf" srcId="{3BAB8A32-527C-447E-8CB5-9073233CECF0}" destId="{DE6F11AB-68E9-41B4-B8AB-4B5CB4833AAA}" srcOrd="0" destOrd="0" presId="urn:microsoft.com/office/officeart/2005/8/layout/vProcess5"/>
    <dgm:cxn modelId="{9200AFE1-3EB4-416B-9CEA-CD6B259E603C}" type="presOf" srcId="{80C3A813-6073-4B06-8C4D-06E067046C56}" destId="{EFA9AA44-0895-4352-9E30-C1F1B1C6E043}" srcOrd="0" destOrd="0" presId="urn:microsoft.com/office/officeart/2005/8/layout/vProcess5"/>
    <dgm:cxn modelId="{0FFA8574-2311-4654-A805-C62A93B4E115}" srcId="{906837F6-4FC6-4187-A530-B7781367CCFD}" destId="{2B9B75DE-67DF-4A48-B400-699529961E07}" srcOrd="0" destOrd="0" parTransId="{7ABE63E8-2C82-43DE-A44B-D79D83FFA45B}" sibTransId="{059D2E34-C374-43C4-B0B4-C5B235449942}"/>
    <dgm:cxn modelId="{645ACD3E-185A-4EC4-B28A-9BFE57703CAF}" type="presParOf" srcId="{FDF30F97-1B19-4445-897D-FA6151366AB0}" destId="{BFE40921-73EA-46BE-9BBF-D6A638C7D2FE}" srcOrd="0" destOrd="0" presId="urn:microsoft.com/office/officeart/2005/8/layout/vProcess5"/>
    <dgm:cxn modelId="{06CCA0AE-744E-49F8-A693-6621114DD2E9}" type="presParOf" srcId="{FDF30F97-1B19-4445-897D-FA6151366AB0}" destId="{63E32C89-E56A-4022-B055-B899B66F443E}" srcOrd="1" destOrd="0" presId="urn:microsoft.com/office/officeart/2005/8/layout/vProcess5"/>
    <dgm:cxn modelId="{5AE98A4E-4E48-4A0E-9D8B-4931EDFEB826}" type="presParOf" srcId="{FDF30F97-1B19-4445-897D-FA6151366AB0}" destId="{0D5F9C21-784B-4503-91E3-4A64E8A7B84D}" srcOrd="2" destOrd="0" presId="urn:microsoft.com/office/officeart/2005/8/layout/vProcess5"/>
    <dgm:cxn modelId="{2C479F84-5C80-4247-BAFE-5B701CCA596C}" type="presParOf" srcId="{FDF30F97-1B19-4445-897D-FA6151366AB0}" destId="{DE6F11AB-68E9-41B4-B8AB-4B5CB4833AAA}" srcOrd="3" destOrd="0" presId="urn:microsoft.com/office/officeart/2005/8/layout/vProcess5"/>
    <dgm:cxn modelId="{A62E20CE-7C25-45F4-B650-E1F2FFF61AD2}" type="presParOf" srcId="{FDF30F97-1B19-4445-897D-FA6151366AB0}" destId="{74A893EE-8CF9-41F6-AC07-534C1AE9194C}" srcOrd="4" destOrd="0" presId="urn:microsoft.com/office/officeart/2005/8/layout/vProcess5"/>
    <dgm:cxn modelId="{F11543F0-D1EB-45B2-BFE6-20E2B17BD093}" type="presParOf" srcId="{FDF30F97-1B19-4445-897D-FA6151366AB0}" destId="{EFA9AA44-0895-4352-9E30-C1F1B1C6E043}" srcOrd="5" destOrd="0" presId="urn:microsoft.com/office/officeart/2005/8/layout/vProcess5"/>
    <dgm:cxn modelId="{9A3D94CA-7D01-41DB-826E-47CFAACFB77D}" type="presParOf" srcId="{FDF30F97-1B19-4445-897D-FA6151366AB0}" destId="{69CDA0E2-59C8-4586-BA7C-B120CEFD5C6A}" srcOrd="6" destOrd="0" presId="urn:microsoft.com/office/officeart/2005/8/layout/vProcess5"/>
    <dgm:cxn modelId="{4D65CC7A-C30C-484B-A960-1E6A5F826AC1}" type="presParOf" srcId="{FDF30F97-1B19-4445-897D-FA6151366AB0}" destId="{6B67D450-FB3A-4170-83A6-B09734467A8E}" srcOrd="7" destOrd="0" presId="urn:microsoft.com/office/officeart/2005/8/layout/vProcess5"/>
    <dgm:cxn modelId="{3BAEAF1E-F5C2-40DD-BAC4-1590567B51D8}" type="presParOf" srcId="{FDF30F97-1B19-4445-897D-FA6151366AB0}" destId="{5305AB60-2EE5-4AF7-A5F7-2C970F1BA57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E32C89-E56A-4022-B055-B899B66F443E}">
      <dsp:nvSpPr>
        <dsp:cNvPr id="0" name=""/>
        <dsp:cNvSpPr/>
      </dsp:nvSpPr>
      <dsp:spPr>
        <a:xfrm>
          <a:off x="0" y="0"/>
          <a:ext cx="6412230" cy="1206817"/>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0" tIns="190500" rIns="190500" bIns="190500" numCol="1" spcCol="1270" anchor="ctr" anchorCtr="0">
          <a:noAutofit/>
        </a:bodyPr>
        <a:lstStyle/>
        <a:p>
          <a:pPr marL="0" lvl="0" indent="0" algn="l" defTabSz="2222500">
            <a:lnSpc>
              <a:spcPct val="90000"/>
            </a:lnSpc>
            <a:spcBef>
              <a:spcPct val="0"/>
            </a:spcBef>
            <a:spcAft>
              <a:spcPct val="35000"/>
            </a:spcAft>
            <a:buNone/>
          </a:pPr>
          <a:r>
            <a:rPr kumimoji="1" lang="ja-JP" altLang="en-US" sz="5000" kern="1200" dirty="0"/>
            <a:t>申請</a:t>
          </a:r>
        </a:p>
      </dsp:txBody>
      <dsp:txXfrm>
        <a:off x="35346" y="35346"/>
        <a:ext cx="5109980" cy="1136125"/>
      </dsp:txXfrm>
    </dsp:sp>
    <dsp:sp modelId="{0D5F9C21-784B-4503-91E3-4A64E8A7B84D}">
      <dsp:nvSpPr>
        <dsp:cNvPr id="0" name=""/>
        <dsp:cNvSpPr/>
      </dsp:nvSpPr>
      <dsp:spPr>
        <a:xfrm>
          <a:off x="565784" y="1407953"/>
          <a:ext cx="6412230" cy="1206817"/>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0" tIns="190500" rIns="190500" bIns="190500" numCol="1" spcCol="1270" anchor="ctr" anchorCtr="0">
          <a:noAutofit/>
        </a:bodyPr>
        <a:lstStyle/>
        <a:p>
          <a:pPr marL="0" lvl="0" indent="0" algn="l" defTabSz="2222500">
            <a:lnSpc>
              <a:spcPct val="90000"/>
            </a:lnSpc>
            <a:spcBef>
              <a:spcPct val="0"/>
            </a:spcBef>
            <a:spcAft>
              <a:spcPct val="35000"/>
            </a:spcAft>
            <a:buNone/>
          </a:pPr>
          <a:r>
            <a:rPr kumimoji="1" lang="ja-JP" altLang="en-US" sz="5000" kern="1200" dirty="0"/>
            <a:t>承認</a:t>
          </a:r>
        </a:p>
      </dsp:txBody>
      <dsp:txXfrm>
        <a:off x="601130" y="1443299"/>
        <a:ext cx="4991321" cy="1136125"/>
      </dsp:txXfrm>
    </dsp:sp>
    <dsp:sp modelId="{DE6F11AB-68E9-41B4-B8AB-4B5CB4833AAA}">
      <dsp:nvSpPr>
        <dsp:cNvPr id="0" name=""/>
        <dsp:cNvSpPr/>
      </dsp:nvSpPr>
      <dsp:spPr>
        <a:xfrm>
          <a:off x="1131569" y="2815907"/>
          <a:ext cx="6412230" cy="1206817"/>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500" tIns="190500" rIns="190500" bIns="190500" numCol="1" spcCol="1270" anchor="ctr" anchorCtr="0">
          <a:noAutofit/>
        </a:bodyPr>
        <a:lstStyle/>
        <a:p>
          <a:pPr marL="0" lvl="0" indent="0" algn="l" defTabSz="2222500">
            <a:lnSpc>
              <a:spcPct val="90000"/>
            </a:lnSpc>
            <a:spcBef>
              <a:spcPct val="0"/>
            </a:spcBef>
            <a:spcAft>
              <a:spcPct val="35000"/>
            </a:spcAft>
            <a:buNone/>
          </a:pPr>
          <a:r>
            <a:rPr kumimoji="1" lang="ja-JP" altLang="en-US" sz="5000" kern="1200" dirty="0"/>
            <a:t>照会</a:t>
          </a:r>
        </a:p>
      </dsp:txBody>
      <dsp:txXfrm>
        <a:off x="1166915" y="2851253"/>
        <a:ext cx="4991321" cy="1136125"/>
      </dsp:txXfrm>
    </dsp:sp>
    <dsp:sp modelId="{74A893EE-8CF9-41F6-AC07-534C1AE9194C}">
      <dsp:nvSpPr>
        <dsp:cNvPr id="0" name=""/>
        <dsp:cNvSpPr/>
      </dsp:nvSpPr>
      <dsp:spPr>
        <a:xfrm>
          <a:off x="5627798" y="915169"/>
          <a:ext cx="784431" cy="784431"/>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kumimoji="1" lang="ja-JP" altLang="en-US" sz="3500" kern="1200"/>
        </a:p>
      </dsp:txBody>
      <dsp:txXfrm>
        <a:off x="5804295" y="915169"/>
        <a:ext cx="431437" cy="590284"/>
      </dsp:txXfrm>
    </dsp:sp>
    <dsp:sp modelId="{EFA9AA44-0895-4352-9E30-C1F1B1C6E043}">
      <dsp:nvSpPr>
        <dsp:cNvPr id="0" name=""/>
        <dsp:cNvSpPr/>
      </dsp:nvSpPr>
      <dsp:spPr>
        <a:xfrm>
          <a:off x="6193583" y="2315078"/>
          <a:ext cx="784431" cy="784431"/>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kumimoji="1" lang="ja-JP" altLang="en-US" sz="3500" kern="1200"/>
        </a:p>
      </dsp:txBody>
      <dsp:txXfrm>
        <a:off x="6370080" y="2315078"/>
        <a:ext cx="431437" cy="59028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6E73E7-1C99-4684-97BF-0DA5917F06C1}"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9A883D-B2E5-4B34-B298-F2B83898536D}" type="slidenum">
              <a:rPr kumimoji="1" lang="ja-JP" altLang="en-US" smtClean="0"/>
              <a:t>‹#›</a:t>
            </a:fld>
            <a:endParaRPr kumimoji="1" lang="ja-JP" altLang="en-US"/>
          </a:p>
        </p:txBody>
      </p:sp>
    </p:spTree>
    <p:extLst>
      <p:ext uri="{BB962C8B-B14F-4D97-AF65-F5344CB8AC3E}">
        <p14:creationId xmlns:p14="http://schemas.microsoft.com/office/powerpoint/2010/main" val="224703815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マイビジネスの導入について、説明します。</a:t>
            </a:r>
          </a:p>
        </p:txBody>
      </p:sp>
      <p:sp>
        <p:nvSpPr>
          <p:cNvPr id="4" name="スライド番号プレースホルダー 3"/>
          <p:cNvSpPr>
            <a:spLocks noGrp="1"/>
          </p:cNvSpPr>
          <p:nvPr>
            <p:ph type="sldNum" sz="quarter" idx="10"/>
          </p:nvPr>
        </p:nvSpPr>
        <p:spPr/>
        <p:txBody>
          <a:bodyPr/>
          <a:lstStyle/>
          <a:p>
            <a:fld id="{459A883D-B2E5-4B34-B298-F2B83898536D}" type="slidenum">
              <a:rPr kumimoji="1" lang="ja-JP" altLang="en-US" smtClean="0"/>
              <a:t>1</a:t>
            </a:fld>
            <a:endParaRPr kumimoji="1" lang="ja-JP" altLang="en-US"/>
          </a:p>
        </p:txBody>
      </p:sp>
    </p:spTree>
    <p:extLst>
      <p:ext uri="{BB962C8B-B14F-4D97-AF65-F5344CB8AC3E}">
        <p14:creationId xmlns:p14="http://schemas.microsoft.com/office/powerpoint/2010/main" val="2388861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dirty="0"/>
              <a:t>・転勤に伴う赴任休暇や住所変更、改正</a:t>
            </a:r>
            <a:endParaRPr kumimoji="1" lang="ja-JP" altLang="en-US" dirty="0"/>
          </a:p>
        </p:txBody>
      </p:sp>
      <p:sp>
        <p:nvSpPr>
          <p:cNvPr id="4" name="スライド番号プレースホルダー 3"/>
          <p:cNvSpPr>
            <a:spLocks noGrp="1"/>
          </p:cNvSpPr>
          <p:nvPr>
            <p:ph type="sldNum" sz="quarter" idx="10"/>
          </p:nvPr>
        </p:nvSpPr>
        <p:spPr/>
        <p:txBody>
          <a:bodyPr/>
          <a:lstStyle/>
          <a:p>
            <a:fld id="{459A883D-B2E5-4B34-B298-F2B83898536D}" type="slidenum">
              <a:rPr kumimoji="1" lang="ja-JP" altLang="en-US" smtClean="0"/>
              <a:t>2</a:t>
            </a:fld>
            <a:endParaRPr kumimoji="1" lang="ja-JP" altLang="en-US"/>
          </a:p>
        </p:txBody>
      </p:sp>
    </p:spTree>
    <p:extLst>
      <p:ext uri="{BB962C8B-B14F-4D97-AF65-F5344CB8AC3E}">
        <p14:creationId xmlns:p14="http://schemas.microsoft.com/office/powerpoint/2010/main" val="1465691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84076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5565736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6575744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207834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2934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2688630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22960" y="2582334"/>
            <a:ext cx="370332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290664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3990570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135037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6577010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061443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C5865DC-2447-4BEC-84E0-0D4AFB8EB6B6}" type="slidenum">
              <a:rPr kumimoji="1" lang="ja-JP" altLang="en-US" smtClean="0"/>
              <a:pPr/>
              <a:t>‹#›</a:t>
            </a:fld>
            <a:endParaRPr kumimoji="1" lang="ja-JP" alt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2162341"/>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pic>
        <p:nvPicPr>
          <p:cNvPr id="4" name="マイビジネス紹介ビデオ">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436873" y="3068960"/>
            <a:ext cx="4315972" cy="2427734"/>
          </a:xfrm>
          <a:prstGeom prst="rect">
            <a:avLst/>
          </a:prstGeom>
        </p:spPr>
      </p:pic>
    </p:spTree>
    <p:extLst>
      <p:ext uri="{BB962C8B-B14F-4D97-AF65-F5344CB8AC3E}">
        <p14:creationId xmlns:p14="http://schemas.microsoft.com/office/powerpoint/2010/main" val="35036772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処理の流れ</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539894079"/>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4376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theme/theme1.xml><?xml version="1.0" encoding="utf-8"?>
<a:theme xmlns:a="http://schemas.openxmlformats.org/drawingml/2006/main" name="レトロスペクト">
  <a:themeElements>
    <a:clrScheme name="レトロスペクト">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170</TotalTime>
  <Words>135</Words>
  <Application>Microsoft Office PowerPoint</Application>
  <PresentationFormat>画面に合わせる (4:3)</PresentationFormat>
  <Paragraphs>25</Paragraphs>
  <Slides>5</Slides>
  <Notes>2</Notes>
  <HiddenSlides>0</HiddenSlides>
  <MMClips>1</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ＭＳ Ｐゴシック</vt:lpstr>
      <vt:lpstr>游ゴシック</vt:lpstr>
      <vt:lpstr>Calibri</vt:lpstr>
      <vt:lpstr>Calibri Light</vt:lpstr>
      <vt:lpstr>レトロスペクト</vt:lpstr>
      <vt:lpstr>マイビジネス導入について</vt:lpstr>
      <vt:lpstr>マイビジネスとは</vt:lpstr>
      <vt:lpstr>処理の流れ</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2017-02-06T05:20:39Z</dcterms:modified>
</cp:coreProperties>
</file>