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notesMasterIdLst>
    <p:notesMasterId r:id="rId6"/>
  </p:notesMasterIdLst>
  <p:sldIdLst>
    <p:sldId id="256" r:id="rId2"/>
    <p:sldId id="257" r:id="rId3"/>
    <p:sldId id="260"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87" autoAdjust="0"/>
    <p:restoredTop sz="88028" autoAdjust="0"/>
  </p:normalViewPr>
  <p:slideViewPr>
    <p:cSldViewPr>
      <p:cViewPr varScale="1">
        <p:scale>
          <a:sx n="72" d="100"/>
          <a:sy n="72" d="100"/>
        </p:scale>
        <p:origin x="40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F21CC9-C343-42F5-B2C9-D8A3D109504D}" type="datetimeFigureOut">
              <a:rPr kumimoji="1" lang="ja-JP" altLang="en-US" smtClean="0"/>
              <a:t>2017/2/6</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D00B5F-80BA-4072-A688-03E56768DA0B}" type="slidenum">
              <a:rPr kumimoji="1" lang="ja-JP" altLang="en-US" smtClean="0"/>
              <a:t>‹#›</a:t>
            </a:fld>
            <a:endParaRPr kumimoji="1" lang="ja-JP" altLang="en-US"/>
          </a:p>
        </p:txBody>
      </p:sp>
    </p:spTree>
    <p:extLst>
      <p:ext uri="{BB962C8B-B14F-4D97-AF65-F5344CB8AC3E}">
        <p14:creationId xmlns:p14="http://schemas.microsoft.com/office/powerpoint/2010/main" val="60420786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マイビジネスの導入について、説明します。</a:t>
            </a:r>
            <a:endParaRPr kumimoji="1" lang="ja-JP" altLang="en-US" dirty="0"/>
          </a:p>
        </p:txBody>
      </p:sp>
      <p:sp>
        <p:nvSpPr>
          <p:cNvPr id="4" name="スライド番号プレースホルダー 3"/>
          <p:cNvSpPr>
            <a:spLocks noGrp="1"/>
          </p:cNvSpPr>
          <p:nvPr>
            <p:ph type="sldNum" sz="quarter" idx="10"/>
          </p:nvPr>
        </p:nvSpPr>
        <p:spPr/>
        <p:txBody>
          <a:bodyPr/>
          <a:lstStyle/>
          <a:p>
            <a:fld id="{F6D00B5F-80BA-4072-A688-03E56768DA0B}" type="slidenum">
              <a:rPr kumimoji="1" lang="ja-JP" altLang="en-US" smtClean="0"/>
              <a:t>1</a:t>
            </a:fld>
            <a:endParaRPr kumimoji="1" lang="ja-JP" altLang="en-US"/>
          </a:p>
        </p:txBody>
      </p:sp>
    </p:spTree>
    <p:extLst>
      <p:ext uri="{BB962C8B-B14F-4D97-AF65-F5344CB8AC3E}">
        <p14:creationId xmlns:p14="http://schemas.microsoft.com/office/powerpoint/2010/main" val="3267590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マイビジネスは、ツールの名前です。</a:t>
            </a:r>
            <a:endParaRPr kumimoji="1" lang="en-US" altLang="ja-JP" dirty="0"/>
          </a:p>
          <a:p>
            <a:r>
              <a:rPr lang="ja-JP" altLang="en-US" dirty="0"/>
              <a:t>人事勤労</a:t>
            </a:r>
            <a:r>
              <a:rPr lang="en-US" altLang="ja-JP" dirty="0"/>
              <a:t>/</a:t>
            </a:r>
            <a:r>
              <a:rPr lang="ja-JP" altLang="en-US" dirty="0"/>
              <a:t>総務のさまざまな事務手続きを簡単に行える</a:t>
            </a:r>
            <a:endParaRPr lang="en-US" altLang="ja-JP" dirty="0"/>
          </a:p>
          <a:p>
            <a:r>
              <a:rPr kumimoji="1" lang="ja-JP" altLang="en-US" dirty="0"/>
              <a:t>・有給休暇や結婚休暇</a:t>
            </a:r>
            <a:endParaRPr kumimoji="1" lang="en-US" altLang="ja-JP" dirty="0"/>
          </a:p>
          <a:p>
            <a:r>
              <a:rPr lang="ja-JP" altLang="en-US" dirty="0"/>
              <a:t>・転勤に伴う赴任休暇や住所変更、改正</a:t>
            </a:r>
            <a:endParaRPr kumimoji="1"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fld id="{F6D00B5F-80BA-4072-A688-03E56768DA0B}" type="slidenum">
              <a:rPr kumimoji="1" lang="ja-JP" altLang="en-US" smtClean="0"/>
              <a:t>2</a:t>
            </a:fld>
            <a:endParaRPr kumimoji="1" lang="ja-JP" altLang="en-US"/>
          </a:p>
        </p:txBody>
      </p:sp>
    </p:spTree>
    <p:extLst>
      <p:ext uri="{BB962C8B-B14F-4D97-AF65-F5344CB8AC3E}">
        <p14:creationId xmlns:p14="http://schemas.microsoft.com/office/powerpoint/2010/main" val="2345285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137335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989224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23386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5834305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578131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0991360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4148173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551083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113109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717074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327644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945458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27048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430154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9750158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465270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80188150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58465" y="1122363"/>
            <a:ext cx="7200800" cy="2387600"/>
          </a:xfrm>
        </p:spPr>
        <p:txBody>
          <a:bodyPr/>
          <a:lstStyle/>
          <a:p>
            <a:r>
              <a:rPr lang="ja-JP" altLang="en-US" dirty="0"/>
              <a:t>マイビジネス導入</a:t>
            </a:r>
            <a:br>
              <a:rPr lang="en-US" altLang="ja-JP" dirty="0"/>
            </a:br>
            <a:r>
              <a:rPr lang="ja-JP" altLang="en-US" dirty="0"/>
              <a:t>について</a:t>
            </a:r>
            <a:endParaRPr kumimoji="1" lang="ja-JP" altLang="en-US" dirty="0"/>
          </a:p>
        </p:txBody>
      </p:sp>
      <p:sp>
        <p:nvSpPr>
          <p:cNvPr id="3" name="サブタイトル 2"/>
          <p:cNvSpPr>
            <a:spLocks noGrp="1"/>
          </p:cNvSpPr>
          <p:nvPr>
            <p:ph type="subTitle" idx="1"/>
          </p:nvPr>
        </p:nvSpPr>
        <p:spPr>
          <a:xfrm>
            <a:off x="1115616" y="3933056"/>
            <a:ext cx="5826719" cy="1096899"/>
          </a:xfrm>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idx="1"/>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spTree>
    <p:extLst>
      <p:ext uri="{BB962C8B-B14F-4D97-AF65-F5344CB8AC3E}">
        <p14:creationId xmlns:p14="http://schemas.microsoft.com/office/powerpoint/2010/main" val="3503677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idx="1"/>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170</TotalTime>
  <Words>127</Words>
  <Application>Microsoft Office PowerPoint</Application>
  <PresentationFormat>画面に合わせる (4:3)</PresentationFormat>
  <Paragraphs>21</Paragraphs>
  <Slides>4</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メイリオ</vt:lpstr>
      <vt:lpstr>游ゴシック</vt:lpstr>
      <vt:lpstr>Arial</vt:lpstr>
      <vt:lpstr>Trebuchet MS</vt:lpstr>
      <vt:lpstr>Wingdings 3</vt:lpstr>
      <vt:lpstr>ファセット</vt:lpstr>
      <vt:lpstr>マイビジネス導入 について</vt:lpstr>
      <vt:lpstr>マイビジネスとは</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2017-02-06T05:13:04Z</dcterms:modified>
</cp:coreProperties>
</file>