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6"/>
  </p:notesMasterIdLst>
  <p:sldIdLst>
    <p:sldId id="256" r:id="rId2"/>
    <p:sldId id="257"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64BF3D-FE4B-4A16-ACF2-02BD485F3F06}"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6E8EE-0526-47D3-8147-24315ED0C0DD}" type="slidenum">
              <a:rPr kumimoji="1" lang="ja-JP" altLang="en-US" smtClean="0"/>
              <a:t>‹#›</a:t>
            </a:fld>
            <a:endParaRPr kumimoji="1" lang="ja-JP" altLang="en-US"/>
          </a:p>
        </p:txBody>
      </p:sp>
    </p:spTree>
    <p:extLst>
      <p:ext uri="{BB962C8B-B14F-4D97-AF65-F5344CB8AC3E}">
        <p14:creationId xmlns:p14="http://schemas.microsoft.com/office/powerpoint/2010/main" val="18605713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マイビジネスの導入について、説明します。</a:t>
            </a:r>
          </a:p>
        </p:txBody>
      </p:sp>
      <p:sp>
        <p:nvSpPr>
          <p:cNvPr id="4" name="スライド番号プレースホルダー 3"/>
          <p:cNvSpPr>
            <a:spLocks noGrp="1"/>
          </p:cNvSpPr>
          <p:nvPr>
            <p:ph type="sldNum" sz="quarter" idx="10"/>
          </p:nvPr>
        </p:nvSpPr>
        <p:spPr/>
        <p:txBody>
          <a:bodyPr/>
          <a:lstStyle/>
          <a:p>
            <a:fld id="{4F26E8EE-0526-47D3-8147-24315ED0C0DD}" type="slidenum">
              <a:rPr kumimoji="1" lang="ja-JP" altLang="en-US" smtClean="0"/>
              <a:t>1</a:t>
            </a:fld>
            <a:endParaRPr kumimoji="1" lang="ja-JP" altLang="en-US"/>
          </a:p>
        </p:txBody>
      </p:sp>
    </p:spTree>
    <p:extLst>
      <p:ext uri="{BB962C8B-B14F-4D97-AF65-F5344CB8AC3E}">
        <p14:creationId xmlns:p14="http://schemas.microsoft.com/office/powerpoint/2010/main" val="1820375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p:txBody>
      </p:sp>
      <p:sp>
        <p:nvSpPr>
          <p:cNvPr id="4" name="スライド番号プレースホルダー 3"/>
          <p:cNvSpPr>
            <a:spLocks noGrp="1"/>
          </p:cNvSpPr>
          <p:nvPr>
            <p:ph type="sldNum" sz="quarter" idx="10"/>
          </p:nvPr>
        </p:nvSpPr>
        <p:spPr/>
        <p:txBody>
          <a:bodyPr/>
          <a:lstStyle/>
          <a:p>
            <a:fld id="{4F26E8EE-0526-47D3-8147-24315ED0C0DD}" type="slidenum">
              <a:rPr kumimoji="1" lang="ja-JP" altLang="en-US" smtClean="0"/>
              <a:t>2</a:t>
            </a:fld>
            <a:endParaRPr kumimoji="1" lang="ja-JP" altLang="en-US"/>
          </a:p>
        </p:txBody>
      </p:sp>
    </p:spTree>
    <p:extLst>
      <p:ext uri="{BB962C8B-B14F-4D97-AF65-F5344CB8AC3E}">
        <p14:creationId xmlns:p14="http://schemas.microsoft.com/office/powerpoint/2010/main" val="5867813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CC5865DC-2447-4BEC-84E0-0D4AFB8EB6B6}" type="slidenum">
              <a:rPr kumimoji="1" lang="ja-JP" altLang="en-US" smtClean="0"/>
              <a:pPr/>
              <a:t>‹#›</a:t>
            </a:fld>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16997" y="188640"/>
            <a:ext cx="1677185" cy="444186"/>
          </a:xfrm>
          <a:prstGeom prst="rect">
            <a:avLst/>
          </a:prstGeom>
        </p:spPr>
      </p:pic>
    </p:spTree>
    <p:extLst>
      <p:ext uri="{BB962C8B-B14F-4D97-AF65-F5344CB8AC3E}">
        <p14:creationId xmlns:p14="http://schemas.microsoft.com/office/powerpoint/2010/main" val="2705386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15829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C5865DC-2447-4BEC-84E0-0D4AFB8EB6B6}" type="slidenum">
              <a:rPr kumimoji="1" lang="ja-JP" altLang="en-US" smtClean="0"/>
              <a:pPr/>
              <a:t>‹#›</a:t>
            </a:fld>
            <a:endParaRPr kumimoji="1"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7816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25879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C5865DC-2447-4BEC-84E0-0D4AFB8EB6B6}" type="slidenum">
              <a:rPr kumimoji="1" lang="ja-JP" altLang="en-US" smtClean="0"/>
              <a:pPr/>
              <a:t>‹#›</a:t>
            </a:fld>
            <a:endParaRPr kumimoji="1"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68711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56715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156199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9332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55915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650349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97162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944193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67769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84532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65535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04704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15929760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177</TotalTime>
  <Words>129</Words>
  <Application>Microsoft Office PowerPoint</Application>
  <PresentationFormat>画面に合わせる (4:3)</PresentationFormat>
  <Paragraphs>21</Paragraphs>
  <Slides>4</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メイリオ</vt:lpstr>
      <vt:lpstr>游ゴシック</vt:lpstr>
      <vt:lpstr>Arial</vt:lpstr>
      <vt:lpstr>Century Gothic</vt:lpstr>
      <vt:lpstr>Wingdings 3</vt:lpstr>
      <vt:lpstr>ウィスプ</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2017-02-06T05:33:35Z</dcterms:modified>
</cp:coreProperties>
</file>