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9" r:id="rId1"/>
  </p:sldMasterIdLst>
  <p:notesMasterIdLst>
    <p:notesMasterId r:id="rId7"/>
  </p:notesMasterIdLst>
  <p:sldIdLst>
    <p:sldId id="256" r:id="rId2"/>
    <p:sldId id="257" r:id="rId3"/>
    <p:sldId id="261" r:id="rId4"/>
    <p:sldId id="260" r:id="rId5"/>
    <p:sldId id="259"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87" autoAdjust="0"/>
    <p:restoredTop sz="88028" autoAdjust="0"/>
  </p:normalViewPr>
  <p:slideViewPr>
    <p:cSldViewPr>
      <p:cViewPr varScale="1">
        <p:scale>
          <a:sx n="72" d="100"/>
          <a:sy n="72" d="100"/>
        </p:scale>
        <p:origin x="40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view3D>
      <c:rotX val="10"/>
      <c:rotY val="0"/>
      <c:rAngAx val="0"/>
      <c:perspective val="10"/>
    </c:view3D>
    <c:floor>
      <c:thickness val="0"/>
    </c:floor>
    <c:sideWall>
      <c:thickness val="0"/>
    </c:sideWall>
    <c:backWall>
      <c:thickness val="0"/>
      <c:spPr>
        <a:scene3d>
          <a:camera prst="orthographicFront"/>
          <a:lightRig rig="threePt" dir="t"/>
        </a:scene3d>
      </c:spPr>
    </c:backWall>
    <c:plotArea>
      <c:layout>
        <c:manualLayout>
          <c:layoutTarget val="inner"/>
          <c:xMode val="edge"/>
          <c:yMode val="edge"/>
          <c:x val="9.5716881017204838E-2"/>
          <c:y val="4.5759719385041454E-2"/>
          <c:w val="0.88748553658416052"/>
          <c:h val="0.73933946224481173"/>
        </c:manualLayout>
      </c:layout>
      <c:bar3DChart>
        <c:barDir val="col"/>
        <c:grouping val="clustered"/>
        <c:varyColors val="0"/>
        <c:ser>
          <c:idx val="0"/>
          <c:order val="0"/>
          <c:tx>
            <c:strRef>
              <c:f>Sheet1!$B$1</c:f>
              <c:strCache>
                <c:ptCount val="1"/>
                <c:pt idx="0">
                  <c:v>人数</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420</c:v>
                </c:pt>
                <c:pt idx="1">
                  <c:v>694</c:v>
                </c:pt>
                <c:pt idx="2">
                  <c:v>854</c:v>
                </c:pt>
                <c:pt idx="3">
                  <c:v>1247</c:v>
                </c:pt>
                <c:pt idx="4">
                  <c:v>2046</c:v>
                </c:pt>
                <c:pt idx="5">
                  <c:v>3654</c:v>
                </c:pt>
              </c:numCache>
            </c:numRef>
          </c:val>
          <c:extLst>
            <c:ext xmlns:c16="http://schemas.microsoft.com/office/drawing/2014/chart" uri="{C3380CC4-5D6E-409C-BE32-E72D297353CC}">
              <c16:uniqueId val="{00000000-9871-49EB-8250-F40F167E7CB8}"/>
            </c:ext>
          </c:extLst>
        </c:ser>
        <c:dLbls>
          <c:showLegendKey val="0"/>
          <c:showVal val="1"/>
          <c:showCatName val="0"/>
          <c:showSerName val="0"/>
          <c:showPercent val="0"/>
          <c:showBubbleSize val="0"/>
        </c:dLbls>
        <c:gapWidth val="75"/>
        <c:shape val="cylinder"/>
        <c:axId val="22095360"/>
        <c:axId val="22096896"/>
        <c:axId val="0"/>
      </c:bar3DChart>
      <c:catAx>
        <c:axId val="22095360"/>
        <c:scaling>
          <c:orientation val="minMax"/>
        </c:scaling>
        <c:delete val="0"/>
        <c:axPos val="b"/>
        <c:numFmt formatCode="General" sourceLinked="0"/>
        <c:majorTickMark val="none"/>
        <c:minorTickMark val="none"/>
        <c:tickLblPos val="nextTo"/>
        <c:crossAx val="22096896"/>
        <c:crosses val="autoZero"/>
        <c:auto val="1"/>
        <c:lblAlgn val="ctr"/>
        <c:lblOffset val="100"/>
        <c:noMultiLvlLbl val="0"/>
      </c:catAx>
      <c:valAx>
        <c:axId val="22096896"/>
        <c:scaling>
          <c:orientation val="minMax"/>
        </c:scaling>
        <c:delete val="0"/>
        <c:axPos val="l"/>
        <c:title>
          <c:tx>
            <c:rich>
              <a:bodyPr rot="0" vert="horz"/>
              <a:lstStyle/>
              <a:p>
                <a:pPr>
                  <a:defRPr/>
                </a:pPr>
                <a:r>
                  <a:rPr lang="ja-JP" altLang="en-US" dirty="0"/>
                  <a:t>（人）</a:t>
                </a:r>
              </a:p>
            </c:rich>
          </c:tx>
          <c:layout>
            <c:manualLayout>
              <c:xMode val="edge"/>
              <c:yMode val="edge"/>
              <c:x val="4.2463013755620803E-2"/>
              <c:y val="1.9357185484612527E-3"/>
            </c:manualLayout>
          </c:layout>
          <c:overlay val="0"/>
        </c:title>
        <c:numFmt formatCode="General" sourceLinked="1"/>
        <c:majorTickMark val="none"/>
        <c:minorTickMark val="none"/>
        <c:tickLblPos val="nextTo"/>
        <c:crossAx val="22095360"/>
        <c:crosses val="autoZero"/>
        <c:crossBetween val="between"/>
      </c:valAx>
    </c:plotArea>
    <c:legend>
      <c:legendPos val="b"/>
      <c:overlay val="0"/>
    </c:legend>
    <c:plotVisOnly val="1"/>
    <c:dispBlanksAs val="gap"/>
    <c:showDLblsOverMax val="0"/>
  </c:chart>
  <c:spPr>
    <a:ln>
      <a:noFill/>
    </a:ln>
  </c:spPr>
  <c:txPr>
    <a:bodyPr/>
    <a:lstStyle/>
    <a:p>
      <a:pPr>
        <a:defRPr sz="1800"/>
      </a:pPr>
      <a:endParaRPr lang="ja-JP"/>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6837F6-4FC6-4187-A530-B7781367CCFD}" type="doc">
      <dgm:prSet loTypeId="urn:microsoft.com/office/officeart/2005/8/layout/vProcess5" loCatId="process" qsTypeId="urn:microsoft.com/office/officeart/2005/8/quickstyle/3d2" qsCatId="3D" csTypeId="urn:microsoft.com/office/officeart/2005/8/colors/accent1_2" csCatId="accent1" phldr="1"/>
      <dgm:spPr/>
      <dgm:t>
        <a:bodyPr/>
        <a:lstStyle/>
        <a:p>
          <a:endParaRPr kumimoji="1" lang="ja-JP" altLang="en-US"/>
        </a:p>
      </dgm:t>
    </dgm:pt>
    <dgm:pt modelId="{2B9B75DE-67DF-4A48-B400-699529961E07}">
      <dgm:prSet phldrT="[テキスト]"/>
      <dgm:spPr/>
      <dgm:t>
        <a:bodyPr/>
        <a:lstStyle/>
        <a:p>
          <a:r>
            <a:rPr kumimoji="1" lang="ja-JP" altLang="en-US" dirty="0"/>
            <a:t>申請</a:t>
          </a:r>
        </a:p>
      </dgm:t>
    </dgm:pt>
    <dgm:pt modelId="{7ABE63E8-2C82-43DE-A44B-D79D83FFA45B}" type="parTrans" cxnId="{0FFA8574-2311-4654-A805-C62A93B4E115}">
      <dgm:prSet/>
      <dgm:spPr/>
      <dgm:t>
        <a:bodyPr/>
        <a:lstStyle/>
        <a:p>
          <a:endParaRPr kumimoji="1" lang="ja-JP" altLang="en-US"/>
        </a:p>
      </dgm:t>
    </dgm:pt>
    <dgm:pt modelId="{059D2E34-C374-43C4-B0B4-C5B235449942}" type="sibTrans" cxnId="{0FFA8574-2311-4654-A805-C62A93B4E115}">
      <dgm:prSet/>
      <dgm:spPr/>
      <dgm:t>
        <a:bodyPr/>
        <a:lstStyle/>
        <a:p>
          <a:endParaRPr kumimoji="1" lang="ja-JP" altLang="en-US"/>
        </a:p>
      </dgm:t>
    </dgm:pt>
    <dgm:pt modelId="{F5A36E19-3781-4F97-B055-4ABDCE686104}">
      <dgm:prSet phldrT="[テキスト]"/>
      <dgm:spPr/>
      <dgm:t>
        <a:bodyPr/>
        <a:lstStyle/>
        <a:p>
          <a:r>
            <a:rPr kumimoji="1" lang="ja-JP" altLang="en-US" dirty="0"/>
            <a:t>承認</a:t>
          </a:r>
        </a:p>
      </dgm:t>
    </dgm:pt>
    <dgm:pt modelId="{12FBADE6-CCBB-4B1A-9A5D-CD340AE232D0}" type="parTrans" cxnId="{A2D4DC2B-C99E-48B0-A5A6-301173BC32F1}">
      <dgm:prSet/>
      <dgm:spPr/>
      <dgm:t>
        <a:bodyPr/>
        <a:lstStyle/>
        <a:p>
          <a:endParaRPr kumimoji="1" lang="ja-JP" altLang="en-US"/>
        </a:p>
      </dgm:t>
    </dgm:pt>
    <dgm:pt modelId="{80C3A813-6073-4B06-8C4D-06E067046C56}" type="sibTrans" cxnId="{A2D4DC2B-C99E-48B0-A5A6-301173BC32F1}">
      <dgm:prSet/>
      <dgm:spPr/>
      <dgm:t>
        <a:bodyPr/>
        <a:lstStyle/>
        <a:p>
          <a:endParaRPr kumimoji="1" lang="ja-JP" altLang="en-US"/>
        </a:p>
      </dgm:t>
    </dgm:pt>
    <dgm:pt modelId="{3BAB8A32-527C-447E-8CB5-9073233CECF0}">
      <dgm:prSet phldrT="[テキスト]"/>
      <dgm:spPr/>
      <dgm:t>
        <a:bodyPr/>
        <a:lstStyle/>
        <a:p>
          <a:r>
            <a:rPr kumimoji="1" lang="ja-JP" altLang="en-US" dirty="0"/>
            <a:t>照会</a:t>
          </a:r>
        </a:p>
      </dgm:t>
    </dgm:pt>
    <dgm:pt modelId="{A2BBEC99-B01A-4FEB-960B-4DC95A553BDE}" type="parTrans" cxnId="{5ADE8875-1665-4896-B978-9BB113F1531C}">
      <dgm:prSet/>
      <dgm:spPr/>
      <dgm:t>
        <a:bodyPr/>
        <a:lstStyle/>
        <a:p>
          <a:endParaRPr kumimoji="1" lang="ja-JP" altLang="en-US"/>
        </a:p>
      </dgm:t>
    </dgm:pt>
    <dgm:pt modelId="{3C2097D3-EF08-40CF-896C-8FA6E7D92E37}" type="sibTrans" cxnId="{5ADE8875-1665-4896-B978-9BB113F1531C}">
      <dgm:prSet/>
      <dgm:spPr/>
      <dgm:t>
        <a:bodyPr/>
        <a:lstStyle/>
        <a:p>
          <a:endParaRPr kumimoji="1" lang="ja-JP" altLang="en-US"/>
        </a:p>
      </dgm:t>
    </dgm:pt>
    <dgm:pt modelId="{FDF30F97-1B19-4445-897D-FA6151366AB0}" type="pres">
      <dgm:prSet presAssocID="{906837F6-4FC6-4187-A530-B7781367CCFD}" presName="outerComposite" presStyleCnt="0">
        <dgm:presLayoutVars>
          <dgm:chMax val="5"/>
          <dgm:dir/>
          <dgm:resizeHandles val="exact"/>
        </dgm:presLayoutVars>
      </dgm:prSet>
      <dgm:spPr/>
    </dgm:pt>
    <dgm:pt modelId="{BFE40921-73EA-46BE-9BBF-D6A638C7D2FE}" type="pres">
      <dgm:prSet presAssocID="{906837F6-4FC6-4187-A530-B7781367CCFD}" presName="dummyMaxCanvas" presStyleCnt="0">
        <dgm:presLayoutVars/>
      </dgm:prSet>
      <dgm:spPr/>
    </dgm:pt>
    <dgm:pt modelId="{63E32C89-E56A-4022-B055-B899B66F443E}" type="pres">
      <dgm:prSet presAssocID="{906837F6-4FC6-4187-A530-B7781367CCFD}" presName="ThreeNodes_1" presStyleLbl="node1" presStyleIdx="0" presStyleCnt="3">
        <dgm:presLayoutVars>
          <dgm:bulletEnabled val="1"/>
        </dgm:presLayoutVars>
      </dgm:prSet>
      <dgm:spPr/>
    </dgm:pt>
    <dgm:pt modelId="{0D5F9C21-784B-4503-91E3-4A64E8A7B84D}" type="pres">
      <dgm:prSet presAssocID="{906837F6-4FC6-4187-A530-B7781367CCFD}" presName="ThreeNodes_2" presStyleLbl="node1" presStyleIdx="1" presStyleCnt="3">
        <dgm:presLayoutVars>
          <dgm:bulletEnabled val="1"/>
        </dgm:presLayoutVars>
      </dgm:prSet>
      <dgm:spPr/>
    </dgm:pt>
    <dgm:pt modelId="{DE6F11AB-68E9-41B4-B8AB-4B5CB4833AAA}" type="pres">
      <dgm:prSet presAssocID="{906837F6-4FC6-4187-A530-B7781367CCFD}" presName="ThreeNodes_3" presStyleLbl="node1" presStyleIdx="2" presStyleCnt="3">
        <dgm:presLayoutVars>
          <dgm:bulletEnabled val="1"/>
        </dgm:presLayoutVars>
      </dgm:prSet>
      <dgm:spPr/>
    </dgm:pt>
    <dgm:pt modelId="{74A893EE-8CF9-41F6-AC07-534C1AE9194C}" type="pres">
      <dgm:prSet presAssocID="{906837F6-4FC6-4187-A530-B7781367CCFD}" presName="ThreeConn_1-2" presStyleLbl="fgAccFollowNode1" presStyleIdx="0" presStyleCnt="2">
        <dgm:presLayoutVars>
          <dgm:bulletEnabled val="1"/>
        </dgm:presLayoutVars>
      </dgm:prSet>
      <dgm:spPr/>
    </dgm:pt>
    <dgm:pt modelId="{EFA9AA44-0895-4352-9E30-C1F1B1C6E043}" type="pres">
      <dgm:prSet presAssocID="{906837F6-4FC6-4187-A530-B7781367CCFD}" presName="ThreeConn_2-3" presStyleLbl="fgAccFollowNode1" presStyleIdx="1" presStyleCnt="2">
        <dgm:presLayoutVars>
          <dgm:bulletEnabled val="1"/>
        </dgm:presLayoutVars>
      </dgm:prSet>
      <dgm:spPr/>
    </dgm:pt>
    <dgm:pt modelId="{69CDA0E2-59C8-4586-BA7C-B120CEFD5C6A}" type="pres">
      <dgm:prSet presAssocID="{906837F6-4FC6-4187-A530-B7781367CCFD}" presName="ThreeNodes_1_text" presStyleLbl="node1" presStyleIdx="2" presStyleCnt="3">
        <dgm:presLayoutVars>
          <dgm:bulletEnabled val="1"/>
        </dgm:presLayoutVars>
      </dgm:prSet>
      <dgm:spPr/>
    </dgm:pt>
    <dgm:pt modelId="{6B67D450-FB3A-4170-83A6-B09734467A8E}" type="pres">
      <dgm:prSet presAssocID="{906837F6-4FC6-4187-A530-B7781367CCFD}" presName="ThreeNodes_2_text" presStyleLbl="node1" presStyleIdx="2" presStyleCnt="3">
        <dgm:presLayoutVars>
          <dgm:bulletEnabled val="1"/>
        </dgm:presLayoutVars>
      </dgm:prSet>
      <dgm:spPr/>
    </dgm:pt>
    <dgm:pt modelId="{5305AB60-2EE5-4AF7-A5F7-2C970F1BA57E}" type="pres">
      <dgm:prSet presAssocID="{906837F6-4FC6-4187-A530-B7781367CCFD}" presName="ThreeNodes_3_text" presStyleLbl="node1" presStyleIdx="2" presStyleCnt="3">
        <dgm:presLayoutVars>
          <dgm:bulletEnabled val="1"/>
        </dgm:presLayoutVars>
      </dgm:prSet>
      <dgm:spPr/>
    </dgm:pt>
  </dgm:ptLst>
  <dgm:cxnLst>
    <dgm:cxn modelId="{B9232C34-8C38-4AC2-A709-6D25BBD334CD}" type="presOf" srcId="{2B9B75DE-67DF-4A48-B400-699529961E07}" destId="{63E32C89-E56A-4022-B055-B899B66F443E}" srcOrd="0" destOrd="0" presId="urn:microsoft.com/office/officeart/2005/8/layout/vProcess5"/>
    <dgm:cxn modelId="{B2B763A1-69F9-43DE-A841-97AF3AF78559}" type="presOf" srcId="{F5A36E19-3781-4F97-B055-4ABDCE686104}" destId="{6B67D450-FB3A-4170-83A6-B09734467A8E}" srcOrd="1" destOrd="0" presId="urn:microsoft.com/office/officeart/2005/8/layout/vProcess5"/>
    <dgm:cxn modelId="{F8020D4A-81E6-4929-8A3C-D7B0FBC60C45}" type="presOf" srcId="{906837F6-4FC6-4187-A530-B7781367CCFD}" destId="{FDF30F97-1B19-4445-897D-FA6151366AB0}" srcOrd="0" destOrd="0" presId="urn:microsoft.com/office/officeart/2005/8/layout/vProcess5"/>
    <dgm:cxn modelId="{A71308FC-45C9-427F-90F6-AA3E1C722841}" type="presOf" srcId="{059D2E34-C374-43C4-B0B4-C5B235449942}" destId="{74A893EE-8CF9-41F6-AC07-534C1AE9194C}" srcOrd="0" destOrd="0" presId="urn:microsoft.com/office/officeart/2005/8/layout/vProcess5"/>
    <dgm:cxn modelId="{5ADE8875-1665-4896-B978-9BB113F1531C}" srcId="{906837F6-4FC6-4187-A530-B7781367CCFD}" destId="{3BAB8A32-527C-447E-8CB5-9073233CECF0}" srcOrd="2" destOrd="0" parTransId="{A2BBEC99-B01A-4FEB-960B-4DC95A553BDE}" sibTransId="{3C2097D3-EF08-40CF-896C-8FA6E7D92E37}"/>
    <dgm:cxn modelId="{A2D4DC2B-C99E-48B0-A5A6-301173BC32F1}" srcId="{906837F6-4FC6-4187-A530-B7781367CCFD}" destId="{F5A36E19-3781-4F97-B055-4ABDCE686104}" srcOrd="1" destOrd="0" parTransId="{12FBADE6-CCBB-4B1A-9A5D-CD340AE232D0}" sibTransId="{80C3A813-6073-4B06-8C4D-06E067046C56}"/>
    <dgm:cxn modelId="{F3391541-93EF-459F-92BA-63138837A52A}" type="presOf" srcId="{2B9B75DE-67DF-4A48-B400-699529961E07}" destId="{69CDA0E2-59C8-4586-BA7C-B120CEFD5C6A}" srcOrd="1" destOrd="0" presId="urn:microsoft.com/office/officeart/2005/8/layout/vProcess5"/>
    <dgm:cxn modelId="{697FDB1A-B577-4E26-BA2E-51DCCC7C2693}" type="presOf" srcId="{F5A36E19-3781-4F97-B055-4ABDCE686104}" destId="{0D5F9C21-784B-4503-91E3-4A64E8A7B84D}" srcOrd="0" destOrd="0" presId="urn:microsoft.com/office/officeart/2005/8/layout/vProcess5"/>
    <dgm:cxn modelId="{7348DF22-201A-42F7-B664-41A4BE1C96A1}" type="presOf" srcId="{3BAB8A32-527C-447E-8CB5-9073233CECF0}" destId="{5305AB60-2EE5-4AF7-A5F7-2C970F1BA57E}" srcOrd="1" destOrd="0" presId="urn:microsoft.com/office/officeart/2005/8/layout/vProcess5"/>
    <dgm:cxn modelId="{F20BD419-350A-441F-9781-2F8EE0BD7A4E}" type="presOf" srcId="{3BAB8A32-527C-447E-8CB5-9073233CECF0}" destId="{DE6F11AB-68E9-41B4-B8AB-4B5CB4833AAA}" srcOrd="0" destOrd="0" presId="urn:microsoft.com/office/officeart/2005/8/layout/vProcess5"/>
    <dgm:cxn modelId="{9200AFE1-3EB4-416B-9CEA-CD6B259E603C}" type="presOf" srcId="{80C3A813-6073-4B06-8C4D-06E067046C56}" destId="{EFA9AA44-0895-4352-9E30-C1F1B1C6E043}" srcOrd="0" destOrd="0" presId="urn:microsoft.com/office/officeart/2005/8/layout/vProcess5"/>
    <dgm:cxn modelId="{0FFA8574-2311-4654-A805-C62A93B4E115}" srcId="{906837F6-4FC6-4187-A530-B7781367CCFD}" destId="{2B9B75DE-67DF-4A48-B400-699529961E07}" srcOrd="0" destOrd="0" parTransId="{7ABE63E8-2C82-43DE-A44B-D79D83FFA45B}" sibTransId="{059D2E34-C374-43C4-B0B4-C5B235449942}"/>
    <dgm:cxn modelId="{645ACD3E-185A-4EC4-B28A-9BFE57703CAF}" type="presParOf" srcId="{FDF30F97-1B19-4445-897D-FA6151366AB0}" destId="{BFE40921-73EA-46BE-9BBF-D6A638C7D2FE}" srcOrd="0" destOrd="0" presId="urn:microsoft.com/office/officeart/2005/8/layout/vProcess5"/>
    <dgm:cxn modelId="{06CCA0AE-744E-49F8-A693-6621114DD2E9}" type="presParOf" srcId="{FDF30F97-1B19-4445-897D-FA6151366AB0}" destId="{63E32C89-E56A-4022-B055-B899B66F443E}" srcOrd="1" destOrd="0" presId="urn:microsoft.com/office/officeart/2005/8/layout/vProcess5"/>
    <dgm:cxn modelId="{5AE98A4E-4E48-4A0E-9D8B-4931EDFEB826}" type="presParOf" srcId="{FDF30F97-1B19-4445-897D-FA6151366AB0}" destId="{0D5F9C21-784B-4503-91E3-4A64E8A7B84D}" srcOrd="2" destOrd="0" presId="urn:microsoft.com/office/officeart/2005/8/layout/vProcess5"/>
    <dgm:cxn modelId="{2C479F84-5C80-4247-BAFE-5B701CCA596C}" type="presParOf" srcId="{FDF30F97-1B19-4445-897D-FA6151366AB0}" destId="{DE6F11AB-68E9-41B4-B8AB-4B5CB4833AAA}" srcOrd="3" destOrd="0" presId="urn:microsoft.com/office/officeart/2005/8/layout/vProcess5"/>
    <dgm:cxn modelId="{A62E20CE-7C25-45F4-B650-E1F2FFF61AD2}" type="presParOf" srcId="{FDF30F97-1B19-4445-897D-FA6151366AB0}" destId="{74A893EE-8CF9-41F6-AC07-534C1AE9194C}" srcOrd="4" destOrd="0" presId="urn:microsoft.com/office/officeart/2005/8/layout/vProcess5"/>
    <dgm:cxn modelId="{F11543F0-D1EB-45B2-BFE6-20E2B17BD093}" type="presParOf" srcId="{FDF30F97-1B19-4445-897D-FA6151366AB0}" destId="{EFA9AA44-0895-4352-9E30-C1F1B1C6E043}" srcOrd="5" destOrd="0" presId="urn:microsoft.com/office/officeart/2005/8/layout/vProcess5"/>
    <dgm:cxn modelId="{9A3D94CA-7D01-41DB-826E-47CFAACFB77D}" type="presParOf" srcId="{FDF30F97-1B19-4445-897D-FA6151366AB0}" destId="{69CDA0E2-59C8-4586-BA7C-B120CEFD5C6A}" srcOrd="6" destOrd="0" presId="urn:microsoft.com/office/officeart/2005/8/layout/vProcess5"/>
    <dgm:cxn modelId="{4D65CC7A-C30C-484B-A960-1E6A5F826AC1}" type="presParOf" srcId="{FDF30F97-1B19-4445-897D-FA6151366AB0}" destId="{6B67D450-FB3A-4170-83A6-B09734467A8E}" srcOrd="7" destOrd="0" presId="urn:microsoft.com/office/officeart/2005/8/layout/vProcess5"/>
    <dgm:cxn modelId="{3BAEAF1E-F5C2-40DD-BAC4-1590567B51D8}" type="presParOf" srcId="{FDF30F97-1B19-4445-897D-FA6151366AB0}" destId="{5305AB60-2EE5-4AF7-A5F7-2C970F1BA57E}"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E32C89-E56A-4022-B055-B899B66F443E}">
      <dsp:nvSpPr>
        <dsp:cNvPr id="0" name=""/>
        <dsp:cNvSpPr/>
      </dsp:nvSpPr>
      <dsp:spPr>
        <a:xfrm>
          <a:off x="0" y="0"/>
          <a:ext cx="5396151" cy="1164431"/>
        </a:xfrm>
        <a:prstGeom prst="roundRect">
          <a:avLst>
            <a:gd name="adj" fmla="val 1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kumimoji="1" lang="ja-JP" altLang="en-US" sz="3500" kern="1200" dirty="0"/>
            <a:t>申請</a:t>
          </a:r>
        </a:p>
      </dsp:txBody>
      <dsp:txXfrm>
        <a:off x="34105" y="34105"/>
        <a:ext cx="4139639" cy="1096221"/>
      </dsp:txXfrm>
    </dsp:sp>
    <dsp:sp modelId="{0D5F9C21-784B-4503-91E3-4A64E8A7B84D}">
      <dsp:nvSpPr>
        <dsp:cNvPr id="0" name=""/>
        <dsp:cNvSpPr/>
      </dsp:nvSpPr>
      <dsp:spPr>
        <a:xfrm>
          <a:off x="476130" y="1358502"/>
          <a:ext cx="5396151" cy="1164431"/>
        </a:xfrm>
        <a:prstGeom prst="roundRect">
          <a:avLst>
            <a:gd name="adj" fmla="val 1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kumimoji="1" lang="ja-JP" altLang="en-US" sz="3500" kern="1200" dirty="0"/>
            <a:t>承認</a:t>
          </a:r>
        </a:p>
      </dsp:txBody>
      <dsp:txXfrm>
        <a:off x="510235" y="1392607"/>
        <a:ext cx="4094929" cy="1096221"/>
      </dsp:txXfrm>
    </dsp:sp>
    <dsp:sp modelId="{DE6F11AB-68E9-41B4-B8AB-4B5CB4833AAA}">
      <dsp:nvSpPr>
        <dsp:cNvPr id="0" name=""/>
        <dsp:cNvSpPr/>
      </dsp:nvSpPr>
      <dsp:spPr>
        <a:xfrm>
          <a:off x="952261" y="2717005"/>
          <a:ext cx="5396151" cy="1164431"/>
        </a:xfrm>
        <a:prstGeom prst="roundRect">
          <a:avLst>
            <a:gd name="adj" fmla="val 1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kumimoji="1" lang="ja-JP" altLang="en-US" sz="3500" kern="1200" dirty="0"/>
            <a:t>照会</a:t>
          </a:r>
        </a:p>
      </dsp:txBody>
      <dsp:txXfrm>
        <a:off x="986366" y="2751110"/>
        <a:ext cx="4094929" cy="1096221"/>
      </dsp:txXfrm>
    </dsp:sp>
    <dsp:sp modelId="{74A893EE-8CF9-41F6-AC07-534C1AE9194C}">
      <dsp:nvSpPr>
        <dsp:cNvPr id="0" name=""/>
        <dsp:cNvSpPr/>
      </dsp:nvSpPr>
      <dsp:spPr>
        <a:xfrm>
          <a:off x="4639270" y="883026"/>
          <a:ext cx="756880" cy="756880"/>
        </a:xfrm>
        <a:prstGeom prst="downArrow">
          <a:avLst>
            <a:gd name="adj1" fmla="val 55000"/>
            <a:gd name="adj2" fmla="val 45000"/>
          </a:avLst>
        </a:prstGeom>
        <a:solidFill>
          <a:schemeClr val="accent1">
            <a:alpha val="90000"/>
            <a:tint val="40000"/>
            <a:hueOff val="0"/>
            <a:satOff val="0"/>
            <a:lumOff val="0"/>
            <a:alphaOff val="0"/>
          </a:schemeClr>
        </a:solidFill>
        <a:ln w="12700" cap="rnd" cmpd="sng" algn="ctr">
          <a:solidFill>
            <a:schemeClr val="accent1">
              <a:alpha val="90000"/>
              <a:tint val="4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kumimoji="1" lang="ja-JP" altLang="en-US" sz="3600" kern="1200"/>
        </a:p>
      </dsp:txBody>
      <dsp:txXfrm>
        <a:off x="4809568" y="883026"/>
        <a:ext cx="416284" cy="569552"/>
      </dsp:txXfrm>
    </dsp:sp>
    <dsp:sp modelId="{EFA9AA44-0895-4352-9E30-C1F1B1C6E043}">
      <dsp:nvSpPr>
        <dsp:cNvPr id="0" name=""/>
        <dsp:cNvSpPr/>
      </dsp:nvSpPr>
      <dsp:spPr>
        <a:xfrm>
          <a:off x="5115401" y="2233766"/>
          <a:ext cx="756880" cy="756880"/>
        </a:xfrm>
        <a:prstGeom prst="downArrow">
          <a:avLst>
            <a:gd name="adj1" fmla="val 55000"/>
            <a:gd name="adj2" fmla="val 45000"/>
          </a:avLst>
        </a:prstGeom>
        <a:solidFill>
          <a:schemeClr val="accent1">
            <a:alpha val="90000"/>
            <a:tint val="40000"/>
            <a:hueOff val="0"/>
            <a:satOff val="0"/>
            <a:lumOff val="0"/>
            <a:alphaOff val="0"/>
          </a:schemeClr>
        </a:solidFill>
        <a:ln w="12700" cap="rnd" cmpd="sng" algn="ctr">
          <a:solidFill>
            <a:schemeClr val="accent1">
              <a:alpha val="90000"/>
              <a:tint val="4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kumimoji="1" lang="ja-JP" altLang="en-US" sz="3600" kern="1200"/>
        </a:p>
      </dsp:txBody>
      <dsp:txXfrm>
        <a:off x="5285699" y="2233766"/>
        <a:ext cx="416284" cy="569552"/>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0.22781</cdr:x>
      <cdr:y>0.26121</cdr:y>
    </cdr:from>
    <cdr:to>
      <cdr:x>0.81491</cdr:x>
      <cdr:y>0.38318</cdr:y>
    </cdr:to>
    <cdr:sp macro="" textlink="">
      <cdr:nvSpPr>
        <cdr:cNvPr id="2" name="右矢印 1"/>
        <cdr:cNvSpPr/>
      </cdr:nvSpPr>
      <cdr:spPr>
        <a:xfrm xmlns:a="http://schemas.openxmlformats.org/drawingml/2006/main" rot="20430671">
          <a:off x="1894620" y="1159035"/>
          <a:ext cx="4882744" cy="541198"/>
        </a:xfrm>
        <a:prstGeom xmlns:a="http://schemas.openxmlformats.org/drawingml/2006/main" prst="rightArrow">
          <a:avLst>
            <a:gd name="adj1" fmla="val 50000"/>
            <a:gd name="adj2" fmla="val 151004"/>
          </a:avLst>
        </a:prstGeom>
      </cdr:spPr>
      <cdr:style>
        <a:lnRef xmlns:a="http://schemas.openxmlformats.org/drawingml/2006/main" idx="1">
          <a:schemeClr val="accent3"/>
        </a:lnRef>
        <a:fillRef xmlns:a="http://schemas.openxmlformats.org/drawingml/2006/main" idx="2">
          <a:schemeClr val="accent3"/>
        </a:fillRef>
        <a:effectRef xmlns:a="http://schemas.openxmlformats.org/drawingml/2006/main" idx="1">
          <a:schemeClr val="accent3"/>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2458AC-E090-47CB-A182-41449A26AFC0}" type="datetimeFigureOut">
              <a:rPr kumimoji="1" lang="ja-JP" altLang="en-US" smtClean="0"/>
              <a:t>2017/2/6</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4F2A7D-F095-46D9-ACF4-F4AC8E1B8030}" type="slidenum">
              <a:rPr kumimoji="1" lang="ja-JP" altLang="en-US" smtClean="0"/>
              <a:t>‹#›</a:t>
            </a:fld>
            <a:endParaRPr kumimoji="1" lang="ja-JP" altLang="en-US"/>
          </a:p>
        </p:txBody>
      </p:sp>
    </p:spTree>
    <p:extLst>
      <p:ext uri="{BB962C8B-B14F-4D97-AF65-F5344CB8AC3E}">
        <p14:creationId xmlns:p14="http://schemas.microsoft.com/office/powerpoint/2010/main" val="342616253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マイビジネスの導入について説明させていただきます。</a:t>
            </a:r>
          </a:p>
        </p:txBody>
      </p:sp>
      <p:sp>
        <p:nvSpPr>
          <p:cNvPr id="4" name="スライド番号プレースホルダー 3"/>
          <p:cNvSpPr>
            <a:spLocks noGrp="1"/>
          </p:cNvSpPr>
          <p:nvPr>
            <p:ph type="sldNum" sz="quarter" idx="10"/>
          </p:nvPr>
        </p:nvSpPr>
        <p:spPr/>
        <p:txBody>
          <a:bodyPr/>
          <a:lstStyle/>
          <a:p>
            <a:fld id="{9F4F2A7D-F095-46D9-ACF4-F4AC8E1B8030}" type="slidenum">
              <a:rPr kumimoji="1" lang="ja-JP" altLang="en-US" smtClean="0"/>
              <a:t>1</a:t>
            </a:fld>
            <a:endParaRPr kumimoji="1" lang="ja-JP" altLang="en-US"/>
          </a:p>
        </p:txBody>
      </p:sp>
    </p:spTree>
    <p:extLst>
      <p:ext uri="{BB962C8B-B14F-4D97-AF65-F5344CB8AC3E}">
        <p14:creationId xmlns:p14="http://schemas.microsoft.com/office/powerpoint/2010/main" val="2173520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マイビジネスは、ツールの名前です。</a:t>
            </a:r>
            <a:endParaRPr kumimoji="1" lang="en-US" altLang="ja-JP" dirty="0"/>
          </a:p>
          <a:p>
            <a:r>
              <a:rPr lang="ja-JP" altLang="en-US" dirty="0"/>
              <a:t>人事勤労</a:t>
            </a:r>
            <a:r>
              <a:rPr lang="en-US" altLang="ja-JP" dirty="0"/>
              <a:t>/</a:t>
            </a:r>
            <a:r>
              <a:rPr lang="ja-JP" altLang="en-US" dirty="0"/>
              <a:t>総務のさまざまな事務手続きを簡単に行える</a:t>
            </a:r>
            <a:endParaRPr lang="en-US" altLang="ja-JP" dirty="0"/>
          </a:p>
          <a:p>
            <a:r>
              <a:rPr kumimoji="1" lang="ja-JP" altLang="en-US" dirty="0"/>
              <a:t>・有給休暇や結婚休暇</a:t>
            </a:r>
            <a:endParaRPr kumimoji="1" lang="en-US" altLang="ja-JP" dirty="0"/>
          </a:p>
          <a:p>
            <a:r>
              <a:rPr lang="ja-JP" altLang="en-US" dirty="0"/>
              <a:t>・転勤に伴う赴任休暇や住所変更、改正</a:t>
            </a:r>
            <a:endParaRPr kumimoji="1" lang="ja-JP" altLang="en-US" dirty="0"/>
          </a:p>
          <a:p>
            <a:endParaRPr kumimoji="1" lang="ja-JP" altLang="en-US" dirty="0"/>
          </a:p>
        </p:txBody>
      </p:sp>
      <p:sp>
        <p:nvSpPr>
          <p:cNvPr id="4" name="スライド番号プレースホルダー 3"/>
          <p:cNvSpPr>
            <a:spLocks noGrp="1"/>
          </p:cNvSpPr>
          <p:nvPr>
            <p:ph type="sldNum" sz="quarter" idx="10"/>
          </p:nvPr>
        </p:nvSpPr>
        <p:spPr/>
        <p:txBody>
          <a:bodyPr/>
          <a:lstStyle/>
          <a:p>
            <a:fld id="{9F4F2A7D-F095-46D9-ACF4-F4AC8E1B8030}" type="slidenum">
              <a:rPr kumimoji="1" lang="ja-JP" altLang="en-US" smtClean="0"/>
              <a:t>2</a:t>
            </a:fld>
            <a:endParaRPr kumimoji="1" lang="ja-JP" altLang="en-US"/>
          </a:p>
        </p:txBody>
      </p:sp>
    </p:spTree>
    <p:extLst>
      <p:ext uri="{BB962C8B-B14F-4D97-AF65-F5344CB8AC3E}">
        <p14:creationId xmlns:p14="http://schemas.microsoft.com/office/powerpoint/2010/main" val="10104904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6090305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7710058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5367451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0347042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823720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1958012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7898455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6545358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7577035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8013032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9453917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41575703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5607388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5838735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5677261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7359199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226964501"/>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Lst>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71600" y="1122363"/>
            <a:ext cx="6264696" cy="2387600"/>
          </a:xfrm>
        </p:spPr>
        <p:txBody>
          <a:bodyPr/>
          <a:lstStyle/>
          <a:p>
            <a:r>
              <a:rPr lang="ja-JP" altLang="en-US" dirty="0"/>
              <a:t>マイビジネス導入について</a:t>
            </a:r>
            <a:endParaRPr kumimoji="1" lang="ja-JP" altLang="en-US" dirty="0"/>
          </a:p>
        </p:txBody>
      </p:sp>
      <p:sp>
        <p:nvSpPr>
          <p:cNvPr id="3" name="サブタイトル 2"/>
          <p:cNvSpPr>
            <a:spLocks noGrp="1"/>
          </p:cNvSpPr>
          <p:nvPr>
            <p:ph type="subTitle" idx="1"/>
          </p:nvPr>
        </p:nvSpPr>
        <p:spPr/>
        <p:txBody>
          <a:bodyPr/>
          <a:lstStyle/>
          <a:p>
            <a:r>
              <a:rPr lang="en-US" altLang="ja-JP" dirty="0"/>
              <a:t>2016/4/1</a:t>
            </a:r>
          </a:p>
          <a:p>
            <a:r>
              <a:rPr lang="ja-JP" altLang="en-US" dirty="0"/>
              <a:t>情報システム部</a:t>
            </a:r>
          </a:p>
        </p:txBody>
      </p:sp>
    </p:spTree>
    <p:extLst>
      <p:ext uri="{BB962C8B-B14F-4D97-AF65-F5344CB8AC3E}">
        <p14:creationId xmlns:p14="http://schemas.microsoft.com/office/powerpoint/2010/main" val="37665604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マイビジネスとは</a:t>
            </a:r>
            <a:endParaRPr kumimoji="1" lang="ja-JP" altLang="en-US" dirty="0"/>
          </a:p>
        </p:txBody>
      </p:sp>
      <p:sp>
        <p:nvSpPr>
          <p:cNvPr id="3" name="コンテンツ プレースホルダー 2"/>
          <p:cNvSpPr>
            <a:spLocks noGrp="1"/>
          </p:cNvSpPr>
          <p:nvPr>
            <p:ph idx="1"/>
          </p:nvPr>
        </p:nvSpPr>
        <p:spPr/>
        <p:txBody>
          <a:bodyPr/>
          <a:lstStyle/>
          <a:p>
            <a:r>
              <a:rPr lang="ja-JP" altLang="ja-JP" dirty="0"/>
              <a:t>人事勤労関係および総務関係のさまざまな事務手続きを身近なパソコンを使って簡単に行えるツール</a:t>
            </a:r>
            <a:endParaRPr lang="en-US" altLang="ja-JP" dirty="0"/>
          </a:p>
          <a:p>
            <a:endParaRPr kumimoji="1" lang="ja-JP" altLang="en-US" dirty="0"/>
          </a:p>
        </p:txBody>
      </p:sp>
      <p:pic>
        <p:nvPicPr>
          <p:cNvPr id="4" name="マイビジネス紹介ビデオ">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625469" y="3429000"/>
            <a:ext cx="4315972" cy="2427734"/>
          </a:xfrm>
          <a:prstGeom prst="rect">
            <a:avLst/>
          </a:prstGeom>
        </p:spPr>
      </p:pic>
    </p:spTree>
    <p:extLst>
      <p:ext uri="{BB962C8B-B14F-4D97-AF65-F5344CB8AC3E}">
        <p14:creationId xmlns:p14="http://schemas.microsoft.com/office/powerpoint/2010/main" val="35036772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処理の流れ</a:t>
            </a: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539894079"/>
              </p:ext>
            </p:extLst>
          </p:nvPr>
        </p:nvGraphicFramePr>
        <p:xfrm>
          <a:off x="609600" y="2160588"/>
          <a:ext cx="6348413"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443763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申請時の注意事項</a:t>
            </a:r>
            <a:endParaRPr kumimoji="1" lang="ja-JP" altLang="en-US" dirty="0"/>
          </a:p>
        </p:txBody>
      </p:sp>
      <p:sp>
        <p:nvSpPr>
          <p:cNvPr id="3" name="コンテンツ プレースホルダー 2"/>
          <p:cNvSpPr>
            <a:spLocks noGrp="1"/>
          </p:cNvSpPr>
          <p:nvPr>
            <p:ph idx="1"/>
          </p:nvPr>
        </p:nvSpPr>
        <p:spPr/>
        <p:txBody>
          <a:bodyPr/>
          <a:lstStyle/>
          <a:p>
            <a:r>
              <a:rPr lang="ja-JP" altLang="en-US" dirty="0"/>
              <a:t>赴任休暇届</a:t>
            </a:r>
            <a:endParaRPr lang="en-US" altLang="ja-JP" dirty="0"/>
          </a:p>
          <a:p>
            <a:pPr lvl="1"/>
            <a:r>
              <a:rPr lang="ja-JP" altLang="ja-JP" dirty="0"/>
              <a:t>取得する月の出勤カードの締切日までに申請してください。</a:t>
            </a:r>
            <a:endParaRPr lang="en-US" altLang="ja-JP" dirty="0"/>
          </a:p>
          <a:p>
            <a:r>
              <a:rPr lang="ja-JP" altLang="en-US" dirty="0"/>
              <a:t>住所変更届</a:t>
            </a:r>
            <a:endParaRPr lang="en-US" altLang="ja-JP" dirty="0"/>
          </a:p>
          <a:p>
            <a:pPr lvl="1"/>
            <a:r>
              <a:rPr lang="ja-JP" altLang="en-US" dirty="0"/>
              <a:t>変更が生じたらすみやかに申請してください。</a:t>
            </a:r>
            <a:endParaRPr lang="en-US" altLang="ja-JP" dirty="0"/>
          </a:p>
          <a:p>
            <a:r>
              <a:rPr lang="ja-JP" altLang="en-US" dirty="0"/>
              <a:t>改姓届</a:t>
            </a:r>
            <a:endParaRPr lang="en-US" altLang="ja-JP" dirty="0"/>
          </a:p>
          <a:p>
            <a:pPr lvl="1"/>
            <a:r>
              <a:rPr lang="ja-JP" altLang="en-US" dirty="0"/>
              <a:t>変更が生じたらすみやかに申請してください。</a:t>
            </a:r>
            <a:endParaRPr lang="en-US" altLang="ja-JP" dirty="0"/>
          </a:p>
        </p:txBody>
      </p:sp>
    </p:spTree>
    <p:extLst>
      <p:ext uri="{BB962C8B-B14F-4D97-AF65-F5344CB8AC3E}">
        <p14:creationId xmlns:p14="http://schemas.microsoft.com/office/powerpoint/2010/main" val="35267372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利用者数の推移予測</a:t>
            </a:r>
            <a:endParaRPr kumimoji="1" lang="ja-JP" altLang="en-US" dirty="0"/>
          </a:p>
        </p:txBody>
      </p:sp>
      <p:graphicFrame>
        <p:nvGraphicFramePr>
          <p:cNvPr id="4" name="コンテンツ プレースホルダー 3"/>
          <p:cNvGraphicFramePr>
            <a:graphicFrameLocks/>
          </p:cNvGraphicFramePr>
          <p:nvPr>
            <p:extLst>
              <p:ext uri="{D42A27DB-BD31-4B8C-83A1-F6EECF244321}">
                <p14:modId xmlns:p14="http://schemas.microsoft.com/office/powerpoint/2010/main" val="2166870730"/>
              </p:ext>
            </p:extLst>
          </p:nvPr>
        </p:nvGraphicFramePr>
        <p:xfrm>
          <a:off x="179512" y="1844824"/>
          <a:ext cx="8784976" cy="41764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384289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180</TotalTime>
  <Words>135</Words>
  <Application>Microsoft Office PowerPoint</Application>
  <PresentationFormat>画面に合わせる (4:3)</PresentationFormat>
  <Paragraphs>25</Paragraphs>
  <Slides>5</Slides>
  <Notes>2</Notes>
  <HiddenSlides>0</HiddenSlides>
  <MMClips>1</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5</vt:i4>
      </vt:variant>
    </vt:vector>
  </HeadingPairs>
  <TitlesOfParts>
    <vt:vector size="11" baseType="lpstr">
      <vt:lpstr>メイリオ</vt:lpstr>
      <vt:lpstr>游ゴシック</vt:lpstr>
      <vt:lpstr>Arial</vt:lpstr>
      <vt:lpstr>Trebuchet MS</vt:lpstr>
      <vt:lpstr>Wingdings 3</vt:lpstr>
      <vt:lpstr>ファセット</vt:lpstr>
      <vt:lpstr>マイビジネス導入について</vt:lpstr>
      <vt:lpstr>マイビジネスとは</vt:lpstr>
      <vt:lpstr>処理の流れ</vt:lpstr>
      <vt:lpstr>申請時の注意事項</vt:lpstr>
      <vt:lpstr>利用者数の推移予測</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マイビジネス導入について</dc:title>
  <dcterms:created xsi:type="dcterms:W3CDTF">2010-05-26T08:04:03Z</dcterms:created>
  <dcterms:modified xsi:type="dcterms:W3CDTF">2017-02-06T05:27:44Z</dcterms:modified>
</cp:coreProperties>
</file>