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notesMasterIdLst>
    <p:notesMasterId r:id="rId8"/>
  </p:notesMasterIdLst>
  <p:sldIdLst>
    <p:sldId id="256" r:id="rId2"/>
    <p:sldId id="257" r:id="rId3"/>
    <p:sldId id="261" r:id="rId4"/>
    <p:sldId id="263" r:id="rId5"/>
    <p:sldId id="260" r:id="rId6"/>
    <p:sldId id="259"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87" autoAdjust="0"/>
    <p:restoredTop sz="88028" autoAdjust="0"/>
  </p:normalViewPr>
  <p:slideViewPr>
    <p:cSldViewPr>
      <p:cViewPr varScale="1">
        <p:scale>
          <a:sx n="72" d="100"/>
          <a:sy n="72" d="100"/>
        </p:scale>
        <p:origin x="4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6837F6-4FC6-4187-A530-B7781367CCFD}" type="doc">
      <dgm:prSet loTypeId="urn:microsoft.com/office/officeart/2005/8/layout/vProcess5" loCatId="process" qsTypeId="urn:microsoft.com/office/officeart/2005/8/quickstyle/3d2" qsCatId="3D" csTypeId="urn:microsoft.com/office/officeart/2005/8/colors/accent1_2" csCatId="accent1" phldr="1"/>
      <dgm:spPr/>
      <dgm:t>
        <a:bodyPr/>
        <a:lstStyle/>
        <a:p>
          <a:endParaRPr kumimoji="1" lang="ja-JP" altLang="en-US"/>
        </a:p>
      </dgm:t>
    </dgm:pt>
    <dgm:pt modelId="{2B9B75DE-67DF-4A48-B400-699529961E07}">
      <dgm:prSet phldrT="[テキスト]"/>
      <dgm:spPr/>
      <dgm:t>
        <a:bodyPr/>
        <a:lstStyle/>
        <a:p>
          <a:r>
            <a:rPr kumimoji="1" lang="ja-JP" altLang="en-US" dirty="0"/>
            <a:t>申請</a:t>
          </a:r>
        </a:p>
      </dgm:t>
    </dgm:pt>
    <dgm:pt modelId="{7ABE63E8-2C82-43DE-A44B-D79D83FFA45B}" type="parTrans" cxnId="{0FFA8574-2311-4654-A805-C62A93B4E115}">
      <dgm:prSet/>
      <dgm:spPr/>
      <dgm:t>
        <a:bodyPr/>
        <a:lstStyle/>
        <a:p>
          <a:endParaRPr kumimoji="1" lang="ja-JP" altLang="en-US"/>
        </a:p>
      </dgm:t>
    </dgm:pt>
    <dgm:pt modelId="{059D2E34-C374-43C4-B0B4-C5B235449942}" type="sibTrans" cxnId="{0FFA8574-2311-4654-A805-C62A93B4E115}">
      <dgm:prSet/>
      <dgm:spPr/>
      <dgm:t>
        <a:bodyPr/>
        <a:lstStyle/>
        <a:p>
          <a:endParaRPr kumimoji="1" lang="ja-JP" altLang="en-US"/>
        </a:p>
      </dgm:t>
    </dgm:pt>
    <dgm:pt modelId="{F5A36E19-3781-4F97-B055-4ABDCE686104}">
      <dgm:prSet phldrT="[テキスト]"/>
      <dgm:spPr/>
      <dgm:t>
        <a:bodyPr/>
        <a:lstStyle/>
        <a:p>
          <a:r>
            <a:rPr kumimoji="1" lang="ja-JP" altLang="en-US" dirty="0"/>
            <a:t>承認</a:t>
          </a:r>
        </a:p>
      </dgm:t>
    </dgm:pt>
    <dgm:pt modelId="{12FBADE6-CCBB-4B1A-9A5D-CD340AE232D0}" type="parTrans" cxnId="{A2D4DC2B-C99E-48B0-A5A6-301173BC32F1}">
      <dgm:prSet/>
      <dgm:spPr/>
      <dgm:t>
        <a:bodyPr/>
        <a:lstStyle/>
        <a:p>
          <a:endParaRPr kumimoji="1" lang="ja-JP" altLang="en-US"/>
        </a:p>
      </dgm:t>
    </dgm:pt>
    <dgm:pt modelId="{80C3A813-6073-4B06-8C4D-06E067046C56}" type="sibTrans" cxnId="{A2D4DC2B-C99E-48B0-A5A6-301173BC32F1}">
      <dgm:prSet/>
      <dgm:spPr/>
      <dgm:t>
        <a:bodyPr/>
        <a:lstStyle/>
        <a:p>
          <a:endParaRPr kumimoji="1" lang="ja-JP" altLang="en-US"/>
        </a:p>
      </dgm:t>
    </dgm:pt>
    <dgm:pt modelId="{3BAB8A32-527C-447E-8CB5-9073233CECF0}">
      <dgm:prSet phldrT="[テキスト]"/>
      <dgm:spPr/>
      <dgm:t>
        <a:bodyPr/>
        <a:lstStyle/>
        <a:p>
          <a:r>
            <a:rPr kumimoji="1" lang="ja-JP" altLang="en-US" dirty="0"/>
            <a:t>照会</a:t>
          </a:r>
        </a:p>
      </dgm:t>
    </dgm:pt>
    <dgm:pt modelId="{A2BBEC99-B01A-4FEB-960B-4DC95A553BDE}" type="parTrans" cxnId="{5ADE8875-1665-4896-B978-9BB113F1531C}">
      <dgm:prSet/>
      <dgm:spPr/>
      <dgm:t>
        <a:bodyPr/>
        <a:lstStyle/>
        <a:p>
          <a:endParaRPr kumimoji="1" lang="ja-JP" altLang="en-US"/>
        </a:p>
      </dgm:t>
    </dgm:pt>
    <dgm:pt modelId="{3C2097D3-EF08-40CF-896C-8FA6E7D92E37}" type="sibTrans" cxnId="{5ADE8875-1665-4896-B978-9BB113F1531C}">
      <dgm:prSet/>
      <dgm:spPr/>
      <dgm:t>
        <a:bodyPr/>
        <a:lstStyle/>
        <a:p>
          <a:endParaRPr kumimoji="1" lang="ja-JP" altLang="en-US"/>
        </a:p>
      </dgm:t>
    </dgm:pt>
    <dgm:pt modelId="{FDF30F97-1B19-4445-897D-FA6151366AB0}" type="pres">
      <dgm:prSet presAssocID="{906837F6-4FC6-4187-A530-B7781367CCFD}" presName="outerComposite" presStyleCnt="0">
        <dgm:presLayoutVars>
          <dgm:chMax val="5"/>
          <dgm:dir/>
          <dgm:resizeHandles val="exact"/>
        </dgm:presLayoutVars>
      </dgm:prSet>
      <dgm:spPr/>
    </dgm:pt>
    <dgm:pt modelId="{BFE40921-73EA-46BE-9BBF-D6A638C7D2FE}" type="pres">
      <dgm:prSet presAssocID="{906837F6-4FC6-4187-A530-B7781367CCFD}" presName="dummyMaxCanvas" presStyleCnt="0">
        <dgm:presLayoutVars/>
      </dgm:prSet>
      <dgm:spPr/>
    </dgm:pt>
    <dgm:pt modelId="{63E32C89-E56A-4022-B055-B899B66F443E}" type="pres">
      <dgm:prSet presAssocID="{906837F6-4FC6-4187-A530-B7781367CCFD}" presName="ThreeNodes_1" presStyleLbl="node1" presStyleIdx="0" presStyleCnt="3">
        <dgm:presLayoutVars>
          <dgm:bulletEnabled val="1"/>
        </dgm:presLayoutVars>
      </dgm:prSet>
      <dgm:spPr/>
    </dgm:pt>
    <dgm:pt modelId="{0D5F9C21-784B-4503-91E3-4A64E8A7B84D}" type="pres">
      <dgm:prSet presAssocID="{906837F6-4FC6-4187-A530-B7781367CCFD}" presName="ThreeNodes_2" presStyleLbl="node1" presStyleIdx="1" presStyleCnt="3">
        <dgm:presLayoutVars>
          <dgm:bulletEnabled val="1"/>
        </dgm:presLayoutVars>
      </dgm:prSet>
      <dgm:spPr/>
    </dgm:pt>
    <dgm:pt modelId="{DE6F11AB-68E9-41B4-B8AB-4B5CB4833AAA}" type="pres">
      <dgm:prSet presAssocID="{906837F6-4FC6-4187-A530-B7781367CCFD}" presName="ThreeNodes_3" presStyleLbl="node1" presStyleIdx="2" presStyleCnt="3">
        <dgm:presLayoutVars>
          <dgm:bulletEnabled val="1"/>
        </dgm:presLayoutVars>
      </dgm:prSet>
      <dgm:spPr/>
    </dgm:pt>
    <dgm:pt modelId="{74A893EE-8CF9-41F6-AC07-534C1AE9194C}" type="pres">
      <dgm:prSet presAssocID="{906837F6-4FC6-4187-A530-B7781367CCFD}" presName="ThreeConn_1-2" presStyleLbl="fgAccFollowNode1" presStyleIdx="0" presStyleCnt="2">
        <dgm:presLayoutVars>
          <dgm:bulletEnabled val="1"/>
        </dgm:presLayoutVars>
      </dgm:prSet>
      <dgm:spPr/>
    </dgm:pt>
    <dgm:pt modelId="{EFA9AA44-0895-4352-9E30-C1F1B1C6E043}" type="pres">
      <dgm:prSet presAssocID="{906837F6-4FC6-4187-A530-B7781367CCFD}" presName="ThreeConn_2-3" presStyleLbl="fgAccFollowNode1" presStyleIdx="1" presStyleCnt="2">
        <dgm:presLayoutVars>
          <dgm:bulletEnabled val="1"/>
        </dgm:presLayoutVars>
      </dgm:prSet>
      <dgm:spPr/>
    </dgm:pt>
    <dgm:pt modelId="{69CDA0E2-59C8-4586-BA7C-B120CEFD5C6A}" type="pres">
      <dgm:prSet presAssocID="{906837F6-4FC6-4187-A530-B7781367CCFD}" presName="ThreeNodes_1_text" presStyleLbl="node1" presStyleIdx="2" presStyleCnt="3">
        <dgm:presLayoutVars>
          <dgm:bulletEnabled val="1"/>
        </dgm:presLayoutVars>
      </dgm:prSet>
      <dgm:spPr/>
    </dgm:pt>
    <dgm:pt modelId="{6B67D450-FB3A-4170-83A6-B09734467A8E}" type="pres">
      <dgm:prSet presAssocID="{906837F6-4FC6-4187-A530-B7781367CCFD}" presName="ThreeNodes_2_text" presStyleLbl="node1" presStyleIdx="2" presStyleCnt="3">
        <dgm:presLayoutVars>
          <dgm:bulletEnabled val="1"/>
        </dgm:presLayoutVars>
      </dgm:prSet>
      <dgm:spPr/>
    </dgm:pt>
    <dgm:pt modelId="{5305AB60-2EE5-4AF7-A5F7-2C970F1BA57E}" type="pres">
      <dgm:prSet presAssocID="{906837F6-4FC6-4187-A530-B7781367CCFD}" presName="ThreeNodes_3_text" presStyleLbl="node1" presStyleIdx="2" presStyleCnt="3">
        <dgm:presLayoutVars>
          <dgm:bulletEnabled val="1"/>
        </dgm:presLayoutVars>
      </dgm:prSet>
      <dgm:spPr/>
    </dgm:pt>
  </dgm:ptLst>
  <dgm:cxnLst>
    <dgm:cxn modelId="{B9232C34-8C38-4AC2-A709-6D25BBD334CD}" type="presOf" srcId="{2B9B75DE-67DF-4A48-B400-699529961E07}" destId="{63E32C89-E56A-4022-B055-B899B66F443E}" srcOrd="0" destOrd="0" presId="urn:microsoft.com/office/officeart/2005/8/layout/vProcess5"/>
    <dgm:cxn modelId="{B2B763A1-69F9-43DE-A841-97AF3AF78559}" type="presOf" srcId="{F5A36E19-3781-4F97-B055-4ABDCE686104}" destId="{6B67D450-FB3A-4170-83A6-B09734467A8E}" srcOrd="1" destOrd="0" presId="urn:microsoft.com/office/officeart/2005/8/layout/vProcess5"/>
    <dgm:cxn modelId="{F8020D4A-81E6-4929-8A3C-D7B0FBC60C45}" type="presOf" srcId="{906837F6-4FC6-4187-A530-B7781367CCFD}" destId="{FDF30F97-1B19-4445-897D-FA6151366AB0}" srcOrd="0" destOrd="0" presId="urn:microsoft.com/office/officeart/2005/8/layout/vProcess5"/>
    <dgm:cxn modelId="{A71308FC-45C9-427F-90F6-AA3E1C722841}" type="presOf" srcId="{059D2E34-C374-43C4-B0B4-C5B235449942}" destId="{74A893EE-8CF9-41F6-AC07-534C1AE9194C}" srcOrd="0" destOrd="0" presId="urn:microsoft.com/office/officeart/2005/8/layout/vProcess5"/>
    <dgm:cxn modelId="{5ADE8875-1665-4896-B978-9BB113F1531C}" srcId="{906837F6-4FC6-4187-A530-B7781367CCFD}" destId="{3BAB8A32-527C-447E-8CB5-9073233CECF0}" srcOrd="2" destOrd="0" parTransId="{A2BBEC99-B01A-4FEB-960B-4DC95A553BDE}" sibTransId="{3C2097D3-EF08-40CF-896C-8FA6E7D92E37}"/>
    <dgm:cxn modelId="{A2D4DC2B-C99E-48B0-A5A6-301173BC32F1}" srcId="{906837F6-4FC6-4187-A530-B7781367CCFD}" destId="{F5A36E19-3781-4F97-B055-4ABDCE686104}" srcOrd="1" destOrd="0" parTransId="{12FBADE6-CCBB-4B1A-9A5D-CD340AE232D0}" sibTransId="{80C3A813-6073-4B06-8C4D-06E067046C56}"/>
    <dgm:cxn modelId="{F3391541-93EF-459F-92BA-63138837A52A}" type="presOf" srcId="{2B9B75DE-67DF-4A48-B400-699529961E07}" destId="{69CDA0E2-59C8-4586-BA7C-B120CEFD5C6A}" srcOrd="1" destOrd="0" presId="urn:microsoft.com/office/officeart/2005/8/layout/vProcess5"/>
    <dgm:cxn modelId="{697FDB1A-B577-4E26-BA2E-51DCCC7C2693}" type="presOf" srcId="{F5A36E19-3781-4F97-B055-4ABDCE686104}" destId="{0D5F9C21-784B-4503-91E3-4A64E8A7B84D}" srcOrd="0" destOrd="0" presId="urn:microsoft.com/office/officeart/2005/8/layout/vProcess5"/>
    <dgm:cxn modelId="{7348DF22-201A-42F7-B664-41A4BE1C96A1}" type="presOf" srcId="{3BAB8A32-527C-447E-8CB5-9073233CECF0}" destId="{5305AB60-2EE5-4AF7-A5F7-2C970F1BA57E}" srcOrd="1" destOrd="0" presId="urn:microsoft.com/office/officeart/2005/8/layout/vProcess5"/>
    <dgm:cxn modelId="{F20BD419-350A-441F-9781-2F8EE0BD7A4E}" type="presOf" srcId="{3BAB8A32-527C-447E-8CB5-9073233CECF0}" destId="{DE6F11AB-68E9-41B4-B8AB-4B5CB4833AAA}" srcOrd="0" destOrd="0" presId="urn:microsoft.com/office/officeart/2005/8/layout/vProcess5"/>
    <dgm:cxn modelId="{9200AFE1-3EB4-416B-9CEA-CD6B259E603C}" type="presOf" srcId="{80C3A813-6073-4B06-8C4D-06E067046C56}" destId="{EFA9AA44-0895-4352-9E30-C1F1B1C6E043}" srcOrd="0" destOrd="0" presId="urn:microsoft.com/office/officeart/2005/8/layout/vProcess5"/>
    <dgm:cxn modelId="{0FFA8574-2311-4654-A805-C62A93B4E115}" srcId="{906837F6-4FC6-4187-A530-B7781367CCFD}" destId="{2B9B75DE-67DF-4A48-B400-699529961E07}" srcOrd="0" destOrd="0" parTransId="{7ABE63E8-2C82-43DE-A44B-D79D83FFA45B}" sibTransId="{059D2E34-C374-43C4-B0B4-C5B235449942}"/>
    <dgm:cxn modelId="{645ACD3E-185A-4EC4-B28A-9BFE57703CAF}" type="presParOf" srcId="{FDF30F97-1B19-4445-897D-FA6151366AB0}" destId="{BFE40921-73EA-46BE-9BBF-D6A638C7D2FE}" srcOrd="0" destOrd="0" presId="urn:microsoft.com/office/officeart/2005/8/layout/vProcess5"/>
    <dgm:cxn modelId="{06CCA0AE-744E-49F8-A693-6621114DD2E9}" type="presParOf" srcId="{FDF30F97-1B19-4445-897D-FA6151366AB0}" destId="{63E32C89-E56A-4022-B055-B899B66F443E}" srcOrd="1" destOrd="0" presId="urn:microsoft.com/office/officeart/2005/8/layout/vProcess5"/>
    <dgm:cxn modelId="{5AE98A4E-4E48-4A0E-9D8B-4931EDFEB826}" type="presParOf" srcId="{FDF30F97-1B19-4445-897D-FA6151366AB0}" destId="{0D5F9C21-784B-4503-91E3-4A64E8A7B84D}" srcOrd="2" destOrd="0" presId="urn:microsoft.com/office/officeart/2005/8/layout/vProcess5"/>
    <dgm:cxn modelId="{2C479F84-5C80-4247-BAFE-5B701CCA596C}" type="presParOf" srcId="{FDF30F97-1B19-4445-897D-FA6151366AB0}" destId="{DE6F11AB-68E9-41B4-B8AB-4B5CB4833AAA}" srcOrd="3" destOrd="0" presId="urn:microsoft.com/office/officeart/2005/8/layout/vProcess5"/>
    <dgm:cxn modelId="{A62E20CE-7C25-45F4-B650-E1F2FFF61AD2}" type="presParOf" srcId="{FDF30F97-1B19-4445-897D-FA6151366AB0}" destId="{74A893EE-8CF9-41F6-AC07-534C1AE9194C}" srcOrd="4" destOrd="0" presId="urn:microsoft.com/office/officeart/2005/8/layout/vProcess5"/>
    <dgm:cxn modelId="{F11543F0-D1EB-45B2-BFE6-20E2B17BD093}" type="presParOf" srcId="{FDF30F97-1B19-4445-897D-FA6151366AB0}" destId="{EFA9AA44-0895-4352-9E30-C1F1B1C6E043}" srcOrd="5" destOrd="0" presId="urn:microsoft.com/office/officeart/2005/8/layout/vProcess5"/>
    <dgm:cxn modelId="{9A3D94CA-7D01-41DB-826E-47CFAACFB77D}" type="presParOf" srcId="{FDF30F97-1B19-4445-897D-FA6151366AB0}" destId="{69CDA0E2-59C8-4586-BA7C-B120CEFD5C6A}" srcOrd="6" destOrd="0" presId="urn:microsoft.com/office/officeart/2005/8/layout/vProcess5"/>
    <dgm:cxn modelId="{4D65CC7A-C30C-484B-A960-1E6A5F826AC1}" type="presParOf" srcId="{FDF30F97-1B19-4445-897D-FA6151366AB0}" destId="{6B67D450-FB3A-4170-83A6-B09734467A8E}" srcOrd="7" destOrd="0" presId="urn:microsoft.com/office/officeart/2005/8/layout/vProcess5"/>
    <dgm:cxn modelId="{3BAEAF1E-F5C2-40DD-BAC4-1590567B51D8}" type="presParOf" srcId="{FDF30F97-1B19-4445-897D-FA6151366AB0}" destId="{5305AB60-2EE5-4AF7-A5F7-2C970F1BA57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6837F6-4FC6-4187-A530-B7781367CCFD}" type="doc">
      <dgm:prSet loTypeId="urn:microsoft.com/office/officeart/2009/layout/CircleArrowProcess" loCatId="process" qsTypeId="urn:microsoft.com/office/officeart/2005/8/quickstyle/3d2" qsCatId="3D" csTypeId="urn:microsoft.com/office/officeart/2005/8/colors/accent1_2" csCatId="accent1" phldr="1"/>
      <dgm:spPr/>
      <dgm:t>
        <a:bodyPr/>
        <a:lstStyle/>
        <a:p>
          <a:endParaRPr kumimoji="1" lang="ja-JP" altLang="en-US"/>
        </a:p>
      </dgm:t>
    </dgm:pt>
    <dgm:pt modelId="{2B9B75DE-67DF-4A48-B400-699529961E07}">
      <dgm:prSet phldrT="[テキスト]"/>
      <dgm:spPr/>
      <dgm:t>
        <a:bodyPr/>
        <a:lstStyle/>
        <a:p>
          <a:r>
            <a:rPr kumimoji="1" lang="ja-JP" altLang="en-US" dirty="0"/>
            <a:t>申請</a:t>
          </a:r>
        </a:p>
      </dgm:t>
    </dgm:pt>
    <dgm:pt modelId="{7ABE63E8-2C82-43DE-A44B-D79D83FFA45B}" type="parTrans" cxnId="{0FFA8574-2311-4654-A805-C62A93B4E115}">
      <dgm:prSet/>
      <dgm:spPr/>
      <dgm:t>
        <a:bodyPr/>
        <a:lstStyle/>
        <a:p>
          <a:endParaRPr kumimoji="1" lang="ja-JP" altLang="en-US"/>
        </a:p>
      </dgm:t>
    </dgm:pt>
    <dgm:pt modelId="{059D2E34-C374-43C4-B0B4-C5B235449942}" type="sibTrans" cxnId="{0FFA8574-2311-4654-A805-C62A93B4E115}">
      <dgm:prSet/>
      <dgm:spPr/>
      <dgm:t>
        <a:bodyPr/>
        <a:lstStyle/>
        <a:p>
          <a:endParaRPr kumimoji="1" lang="ja-JP" altLang="en-US"/>
        </a:p>
      </dgm:t>
    </dgm:pt>
    <dgm:pt modelId="{F5A36E19-3781-4F97-B055-4ABDCE686104}">
      <dgm:prSet phldrT="[テキスト]"/>
      <dgm:spPr/>
      <dgm:t>
        <a:bodyPr/>
        <a:lstStyle/>
        <a:p>
          <a:r>
            <a:rPr kumimoji="1" lang="ja-JP" altLang="en-US" dirty="0"/>
            <a:t>承認</a:t>
          </a:r>
        </a:p>
      </dgm:t>
    </dgm:pt>
    <dgm:pt modelId="{12FBADE6-CCBB-4B1A-9A5D-CD340AE232D0}" type="parTrans" cxnId="{A2D4DC2B-C99E-48B0-A5A6-301173BC32F1}">
      <dgm:prSet/>
      <dgm:spPr/>
      <dgm:t>
        <a:bodyPr/>
        <a:lstStyle/>
        <a:p>
          <a:endParaRPr kumimoji="1" lang="ja-JP" altLang="en-US"/>
        </a:p>
      </dgm:t>
    </dgm:pt>
    <dgm:pt modelId="{80C3A813-6073-4B06-8C4D-06E067046C56}" type="sibTrans" cxnId="{A2D4DC2B-C99E-48B0-A5A6-301173BC32F1}">
      <dgm:prSet/>
      <dgm:spPr/>
      <dgm:t>
        <a:bodyPr/>
        <a:lstStyle/>
        <a:p>
          <a:endParaRPr kumimoji="1" lang="ja-JP" altLang="en-US"/>
        </a:p>
      </dgm:t>
    </dgm:pt>
    <dgm:pt modelId="{3BAB8A32-527C-447E-8CB5-9073233CECF0}">
      <dgm:prSet phldrT="[テキスト]"/>
      <dgm:spPr/>
      <dgm:t>
        <a:bodyPr/>
        <a:lstStyle/>
        <a:p>
          <a:r>
            <a:rPr kumimoji="1" lang="ja-JP" altLang="en-US" dirty="0"/>
            <a:t>照会</a:t>
          </a:r>
        </a:p>
      </dgm:t>
    </dgm:pt>
    <dgm:pt modelId="{A2BBEC99-B01A-4FEB-960B-4DC95A553BDE}" type="parTrans" cxnId="{5ADE8875-1665-4896-B978-9BB113F1531C}">
      <dgm:prSet/>
      <dgm:spPr/>
      <dgm:t>
        <a:bodyPr/>
        <a:lstStyle/>
        <a:p>
          <a:endParaRPr kumimoji="1" lang="ja-JP" altLang="en-US"/>
        </a:p>
      </dgm:t>
    </dgm:pt>
    <dgm:pt modelId="{3C2097D3-EF08-40CF-896C-8FA6E7D92E37}" type="sibTrans" cxnId="{5ADE8875-1665-4896-B978-9BB113F1531C}">
      <dgm:prSet/>
      <dgm:spPr/>
      <dgm:t>
        <a:bodyPr/>
        <a:lstStyle/>
        <a:p>
          <a:endParaRPr kumimoji="1" lang="ja-JP" altLang="en-US"/>
        </a:p>
      </dgm:t>
    </dgm:pt>
    <dgm:pt modelId="{9AFAEA28-9C01-4706-98F6-868936BF0249}" type="pres">
      <dgm:prSet presAssocID="{906837F6-4FC6-4187-A530-B7781367CCFD}" presName="Name0" presStyleCnt="0">
        <dgm:presLayoutVars>
          <dgm:chMax val="7"/>
          <dgm:chPref val="7"/>
          <dgm:dir/>
          <dgm:animLvl val="lvl"/>
        </dgm:presLayoutVars>
      </dgm:prSet>
      <dgm:spPr/>
    </dgm:pt>
    <dgm:pt modelId="{45F96219-ABF4-4F9C-8864-E59FCAB53F0E}" type="pres">
      <dgm:prSet presAssocID="{2B9B75DE-67DF-4A48-B400-699529961E07}" presName="Accent1" presStyleCnt="0"/>
      <dgm:spPr/>
    </dgm:pt>
    <dgm:pt modelId="{C701D8F9-ED5B-4376-B29F-F0CF4314A5B5}" type="pres">
      <dgm:prSet presAssocID="{2B9B75DE-67DF-4A48-B400-699529961E07}" presName="Accent" presStyleLbl="node1" presStyleIdx="0" presStyleCnt="3"/>
      <dgm:spPr/>
    </dgm:pt>
    <dgm:pt modelId="{05C2E3DA-EC2A-43EC-8B96-0AB747334709}" type="pres">
      <dgm:prSet presAssocID="{2B9B75DE-67DF-4A48-B400-699529961E07}" presName="Parent1" presStyleLbl="revTx" presStyleIdx="0" presStyleCnt="3">
        <dgm:presLayoutVars>
          <dgm:chMax val="1"/>
          <dgm:chPref val="1"/>
          <dgm:bulletEnabled val="1"/>
        </dgm:presLayoutVars>
      </dgm:prSet>
      <dgm:spPr/>
    </dgm:pt>
    <dgm:pt modelId="{DFCE3099-74F3-4267-9626-8233F222A819}" type="pres">
      <dgm:prSet presAssocID="{F5A36E19-3781-4F97-B055-4ABDCE686104}" presName="Accent2" presStyleCnt="0"/>
      <dgm:spPr/>
    </dgm:pt>
    <dgm:pt modelId="{C929DB46-0412-413B-9120-4D7227680A36}" type="pres">
      <dgm:prSet presAssocID="{F5A36E19-3781-4F97-B055-4ABDCE686104}" presName="Accent" presStyleLbl="node1" presStyleIdx="1" presStyleCnt="3"/>
      <dgm:spPr/>
    </dgm:pt>
    <dgm:pt modelId="{38E49350-C058-468B-B373-E200CFFF3723}" type="pres">
      <dgm:prSet presAssocID="{F5A36E19-3781-4F97-B055-4ABDCE686104}" presName="Parent2" presStyleLbl="revTx" presStyleIdx="1" presStyleCnt="3">
        <dgm:presLayoutVars>
          <dgm:chMax val="1"/>
          <dgm:chPref val="1"/>
          <dgm:bulletEnabled val="1"/>
        </dgm:presLayoutVars>
      </dgm:prSet>
      <dgm:spPr/>
    </dgm:pt>
    <dgm:pt modelId="{D8C9CC14-8F5F-4CED-8536-DE9AE1264CC4}" type="pres">
      <dgm:prSet presAssocID="{3BAB8A32-527C-447E-8CB5-9073233CECF0}" presName="Accent3" presStyleCnt="0"/>
      <dgm:spPr/>
    </dgm:pt>
    <dgm:pt modelId="{642682AB-B1BA-43F9-A078-6BAE9D54E549}" type="pres">
      <dgm:prSet presAssocID="{3BAB8A32-527C-447E-8CB5-9073233CECF0}" presName="Accent" presStyleLbl="node1" presStyleIdx="2" presStyleCnt="3"/>
      <dgm:spPr/>
    </dgm:pt>
    <dgm:pt modelId="{EFDE460E-FDD4-4FEF-9A4E-D7ACB1D37CD6}" type="pres">
      <dgm:prSet presAssocID="{3BAB8A32-527C-447E-8CB5-9073233CECF0}" presName="Parent3" presStyleLbl="revTx" presStyleIdx="2" presStyleCnt="3">
        <dgm:presLayoutVars>
          <dgm:chMax val="1"/>
          <dgm:chPref val="1"/>
          <dgm:bulletEnabled val="1"/>
        </dgm:presLayoutVars>
      </dgm:prSet>
      <dgm:spPr/>
    </dgm:pt>
  </dgm:ptLst>
  <dgm:cxnLst>
    <dgm:cxn modelId="{B0F93254-D650-48C5-B95F-DE5D3FA150D7}" type="presOf" srcId="{906837F6-4FC6-4187-A530-B7781367CCFD}" destId="{9AFAEA28-9C01-4706-98F6-868936BF0249}" srcOrd="0" destOrd="0" presId="urn:microsoft.com/office/officeart/2009/layout/CircleArrowProcess"/>
    <dgm:cxn modelId="{3CD0DC30-0EF2-4D6F-9409-DD8BE7A25E7A}" type="presOf" srcId="{3BAB8A32-527C-447E-8CB5-9073233CECF0}" destId="{EFDE460E-FDD4-4FEF-9A4E-D7ACB1D37CD6}" srcOrd="0" destOrd="0" presId="urn:microsoft.com/office/officeart/2009/layout/CircleArrowProcess"/>
    <dgm:cxn modelId="{5ADE8875-1665-4896-B978-9BB113F1531C}" srcId="{906837F6-4FC6-4187-A530-B7781367CCFD}" destId="{3BAB8A32-527C-447E-8CB5-9073233CECF0}" srcOrd="2" destOrd="0" parTransId="{A2BBEC99-B01A-4FEB-960B-4DC95A553BDE}" sibTransId="{3C2097D3-EF08-40CF-896C-8FA6E7D92E37}"/>
    <dgm:cxn modelId="{A2D4DC2B-C99E-48B0-A5A6-301173BC32F1}" srcId="{906837F6-4FC6-4187-A530-B7781367CCFD}" destId="{F5A36E19-3781-4F97-B055-4ABDCE686104}" srcOrd="1" destOrd="0" parTransId="{12FBADE6-CCBB-4B1A-9A5D-CD340AE232D0}" sibTransId="{80C3A813-6073-4B06-8C4D-06E067046C56}"/>
    <dgm:cxn modelId="{90469024-8C26-4CE5-A3E3-489B871CBBEA}" type="presOf" srcId="{2B9B75DE-67DF-4A48-B400-699529961E07}" destId="{05C2E3DA-EC2A-43EC-8B96-0AB747334709}" srcOrd="0" destOrd="0" presId="urn:microsoft.com/office/officeart/2009/layout/CircleArrowProcess"/>
    <dgm:cxn modelId="{717263D2-CC45-475D-A914-A77C2293138B}" type="presOf" srcId="{F5A36E19-3781-4F97-B055-4ABDCE686104}" destId="{38E49350-C058-468B-B373-E200CFFF3723}" srcOrd="0" destOrd="0" presId="urn:microsoft.com/office/officeart/2009/layout/CircleArrowProcess"/>
    <dgm:cxn modelId="{0FFA8574-2311-4654-A805-C62A93B4E115}" srcId="{906837F6-4FC6-4187-A530-B7781367CCFD}" destId="{2B9B75DE-67DF-4A48-B400-699529961E07}" srcOrd="0" destOrd="0" parTransId="{7ABE63E8-2C82-43DE-A44B-D79D83FFA45B}" sibTransId="{059D2E34-C374-43C4-B0B4-C5B235449942}"/>
    <dgm:cxn modelId="{F61BE44E-AFD3-4C25-BF26-9D3FF49225DF}" type="presParOf" srcId="{9AFAEA28-9C01-4706-98F6-868936BF0249}" destId="{45F96219-ABF4-4F9C-8864-E59FCAB53F0E}" srcOrd="0" destOrd="0" presId="urn:microsoft.com/office/officeart/2009/layout/CircleArrowProcess"/>
    <dgm:cxn modelId="{6B8BB714-16F4-467A-93CD-4FD828C22505}" type="presParOf" srcId="{45F96219-ABF4-4F9C-8864-E59FCAB53F0E}" destId="{C701D8F9-ED5B-4376-B29F-F0CF4314A5B5}" srcOrd="0" destOrd="0" presId="urn:microsoft.com/office/officeart/2009/layout/CircleArrowProcess"/>
    <dgm:cxn modelId="{F24FBB62-B8C2-43DA-9634-C33C4BE4573A}" type="presParOf" srcId="{9AFAEA28-9C01-4706-98F6-868936BF0249}" destId="{05C2E3DA-EC2A-43EC-8B96-0AB747334709}" srcOrd="1" destOrd="0" presId="urn:microsoft.com/office/officeart/2009/layout/CircleArrowProcess"/>
    <dgm:cxn modelId="{709094A3-C657-4589-9E07-BACCDF3799F6}" type="presParOf" srcId="{9AFAEA28-9C01-4706-98F6-868936BF0249}" destId="{DFCE3099-74F3-4267-9626-8233F222A819}" srcOrd="2" destOrd="0" presId="urn:microsoft.com/office/officeart/2009/layout/CircleArrowProcess"/>
    <dgm:cxn modelId="{9B8F1500-50FE-4F83-9042-A96AEEC017A5}" type="presParOf" srcId="{DFCE3099-74F3-4267-9626-8233F222A819}" destId="{C929DB46-0412-413B-9120-4D7227680A36}" srcOrd="0" destOrd="0" presId="urn:microsoft.com/office/officeart/2009/layout/CircleArrowProcess"/>
    <dgm:cxn modelId="{15D42320-0BF8-45BA-86F5-5E0EAEBAAEF5}" type="presParOf" srcId="{9AFAEA28-9C01-4706-98F6-868936BF0249}" destId="{38E49350-C058-468B-B373-E200CFFF3723}" srcOrd="3" destOrd="0" presId="urn:microsoft.com/office/officeart/2009/layout/CircleArrowProcess"/>
    <dgm:cxn modelId="{1382A23E-779B-44C5-8E5E-7515C5B4CCD9}" type="presParOf" srcId="{9AFAEA28-9C01-4706-98F6-868936BF0249}" destId="{D8C9CC14-8F5F-4CED-8536-DE9AE1264CC4}" srcOrd="4" destOrd="0" presId="urn:microsoft.com/office/officeart/2009/layout/CircleArrowProcess"/>
    <dgm:cxn modelId="{E076306E-AAFD-4E70-A13D-4518E9085937}" type="presParOf" srcId="{D8C9CC14-8F5F-4CED-8536-DE9AE1264CC4}" destId="{642682AB-B1BA-43F9-A078-6BAE9D54E549}" srcOrd="0" destOrd="0" presId="urn:microsoft.com/office/officeart/2009/layout/CircleArrowProcess"/>
    <dgm:cxn modelId="{6E97DCB2-17DF-488C-9F81-E18DB31D3E90}" type="presParOf" srcId="{9AFAEA28-9C01-4706-98F6-868936BF0249}" destId="{EFDE460E-FDD4-4FEF-9A4E-D7ACB1D37CD6}"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E32C89-E56A-4022-B055-B899B66F443E}">
      <dsp:nvSpPr>
        <dsp:cNvPr id="0" name=""/>
        <dsp:cNvSpPr/>
      </dsp:nvSpPr>
      <dsp:spPr>
        <a:xfrm>
          <a:off x="0" y="0"/>
          <a:ext cx="5571569" cy="1130141"/>
        </a:xfrm>
        <a:prstGeom prst="roundRect">
          <a:avLst>
            <a:gd name="adj" fmla="val 10000"/>
          </a:avLst>
        </a:prstGeom>
        <a:gradFill rotWithShape="0">
          <a:gsLst>
            <a:gs pos="0">
              <a:schemeClr val="accent1">
                <a:hueOff val="0"/>
                <a:satOff val="0"/>
                <a:lumOff val="0"/>
                <a:alphaOff val="0"/>
                <a:tint val="98000"/>
                <a:hueMod val="94000"/>
                <a:satMod val="130000"/>
                <a:lumMod val="138000"/>
              </a:schemeClr>
            </a:gs>
            <a:gs pos="100000">
              <a:schemeClr val="accen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kumimoji="1" lang="ja-JP" altLang="en-US" sz="3400" kern="1200" dirty="0"/>
            <a:t>申請</a:t>
          </a:r>
        </a:p>
      </dsp:txBody>
      <dsp:txXfrm>
        <a:off x="33101" y="33101"/>
        <a:ext cx="4352058" cy="1063939"/>
      </dsp:txXfrm>
    </dsp:sp>
    <dsp:sp modelId="{0D5F9C21-784B-4503-91E3-4A64E8A7B84D}">
      <dsp:nvSpPr>
        <dsp:cNvPr id="0" name=""/>
        <dsp:cNvSpPr/>
      </dsp:nvSpPr>
      <dsp:spPr>
        <a:xfrm>
          <a:off x="491609" y="1318498"/>
          <a:ext cx="5571569" cy="1130141"/>
        </a:xfrm>
        <a:prstGeom prst="roundRect">
          <a:avLst>
            <a:gd name="adj" fmla="val 10000"/>
          </a:avLst>
        </a:prstGeom>
        <a:gradFill rotWithShape="0">
          <a:gsLst>
            <a:gs pos="0">
              <a:schemeClr val="accent1">
                <a:hueOff val="0"/>
                <a:satOff val="0"/>
                <a:lumOff val="0"/>
                <a:alphaOff val="0"/>
                <a:tint val="98000"/>
                <a:hueMod val="94000"/>
                <a:satMod val="130000"/>
                <a:lumMod val="138000"/>
              </a:schemeClr>
            </a:gs>
            <a:gs pos="100000">
              <a:schemeClr val="accen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kumimoji="1" lang="ja-JP" altLang="en-US" sz="3400" kern="1200" dirty="0"/>
            <a:t>承認</a:t>
          </a:r>
        </a:p>
      </dsp:txBody>
      <dsp:txXfrm>
        <a:off x="524710" y="1351599"/>
        <a:ext cx="4279166" cy="1063939"/>
      </dsp:txXfrm>
    </dsp:sp>
    <dsp:sp modelId="{DE6F11AB-68E9-41B4-B8AB-4B5CB4833AAA}">
      <dsp:nvSpPr>
        <dsp:cNvPr id="0" name=""/>
        <dsp:cNvSpPr/>
      </dsp:nvSpPr>
      <dsp:spPr>
        <a:xfrm>
          <a:off x="983218" y="2636996"/>
          <a:ext cx="5571569" cy="1130141"/>
        </a:xfrm>
        <a:prstGeom prst="roundRect">
          <a:avLst>
            <a:gd name="adj" fmla="val 10000"/>
          </a:avLst>
        </a:prstGeom>
        <a:gradFill rotWithShape="0">
          <a:gsLst>
            <a:gs pos="0">
              <a:schemeClr val="accent1">
                <a:hueOff val="0"/>
                <a:satOff val="0"/>
                <a:lumOff val="0"/>
                <a:alphaOff val="0"/>
                <a:tint val="98000"/>
                <a:hueMod val="94000"/>
                <a:satMod val="130000"/>
                <a:lumMod val="138000"/>
              </a:schemeClr>
            </a:gs>
            <a:gs pos="100000">
              <a:schemeClr val="accen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kumimoji="1" lang="ja-JP" altLang="en-US" sz="3400" kern="1200" dirty="0"/>
            <a:t>照会</a:t>
          </a:r>
        </a:p>
      </dsp:txBody>
      <dsp:txXfrm>
        <a:off x="1016319" y="2670097"/>
        <a:ext cx="4279166" cy="1063939"/>
      </dsp:txXfrm>
    </dsp:sp>
    <dsp:sp modelId="{74A893EE-8CF9-41F6-AC07-534C1AE9194C}">
      <dsp:nvSpPr>
        <dsp:cNvPr id="0" name=""/>
        <dsp:cNvSpPr/>
      </dsp:nvSpPr>
      <dsp:spPr>
        <a:xfrm>
          <a:off x="4836977" y="857023"/>
          <a:ext cx="734591" cy="734591"/>
        </a:xfrm>
        <a:prstGeom prst="downArrow">
          <a:avLst>
            <a:gd name="adj1" fmla="val 55000"/>
            <a:gd name="adj2" fmla="val 45000"/>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endParaRPr kumimoji="1" lang="ja-JP" altLang="en-US" sz="3300" kern="1200"/>
        </a:p>
      </dsp:txBody>
      <dsp:txXfrm>
        <a:off x="5002260" y="857023"/>
        <a:ext cx="404025" cy="552780"/>
      </dsp:txXfrm>
    </dsp:sp>
    <dsp:sp modelId="{EFA9AA44-0895-4352-9E30-C1F1B1C6E043}">
      <dsp:nvSpPr>
        <dsp:cNvPr id="0" name=""/>
        <dsp:cNvSpPr/>
      </dsp:nvSpPr>
      <dsp:spPr>
        <a:xfrm>
          <a:off x="5328586" y="2167987"/>
          <a:ext cx="734591" cy="734591"/>
        </a:xfrm>
        <a:prstGeom prst="downArrow">
          <a:avLst>
            <a:gd name="adj1" fmla="val 55000"/>
            <a:gd name="adj2" fmla="val 45000"/>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endParaRPr kumimoji="1" lang="ja-JP" altLang="en-US" sz="3300" kern="1200"/>
        </a:p>
      </dsp:txBody>
      <dsp:txXfrm>
        <a:off x="5493869" y="2167987"/>
        <a:ext cx="404025" cy="5527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01D8F9-ED5B-4376-B29F-F0CF4314A5B5}">
      <dsp:nvSpPr>
        <dsp:cNvPr id="0" name=""/>
        <dsp:cNvSpPr/>
      </dsp:nvSpPr>
      <dsp:spPr>
        <a:xfrm>
          <a:off x="2622590" y="0"/>
          <a:ext cx="1813224" cy="1813500"/>
        </a:xfrm>
        <a:prstGeom prst="circularArrow">
          <a:avLst>
            <a:gd name="adj1" fmla="val 10980"/>
            <a:gd name="adj2" fmla="val 1142322"/>
            <a:gd name="adj3" fmla="val 4500000"/>
            <a:gd name="adj4" fmla="val 10800000"/>
            <a:gd name="adj5" fmla="val 12500"/>
          </a:avLst>
        </a:prstGeom>
        <a:gradFill rotWithShape="0">
          <a:gsLst>
            <a:gs pos="0">
              <a:schemeClr val="accent1">
                <a:hueOff val="0"/>
                <a:satOff val="0"/>
                <a:lumOff val="0"/>
                <a:alphaOff val="0"/>
                <a:tint val="98000"/>
                <a:hueMod val="94000"/>
                <a:satMod val="130000"/>
                <a:lumMod val="138000"/>
              </a:schemeClr>
            </a:gs>
            <a:gs pos="100000">
              <a:schemeClr val="accen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5C2E3DA-EC2A-43EC-8B96-0AB747334709}">
      <dsp:nvSpPr>
        <dsp:cNvPr id="0" name=""/>
        <dsp:cNvSpPr/>
      </dsp:nvSpPr>
      <dsp:spPr>
        <a:xfrm>
          <a:off x="3023372" y="654728"/>
          <a:ext cx="1007573" cy="503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申請</a:t>
          </a:r>
        </a:p>
      </dsp:txBody>
      <dsp:txXfrm>
        <a:off x="3023372" y="654728"/>
        <a:ext cx="1007573" cy="503666"/>
      </dsp:txXfrm>
    </dsp:sp>
    <dsp:sp modelId="{C929DB46-0412-413B-9120-4D7227680A36}">
      <dsp:nvSpPr>
        <dsp:cNvPr id="0" name=""/>
        <dsp:cNvSpPr/>
      </dsp:nvSpPr>
      <dsp:spPr>
        <a:xfrm>
          <a:off x="2118973" y="1041990"/>
          <a:ext cx="1813224" cy="1813500"/>
        </a:xfrm>
        <a:prstGeom prst="leftCircularArrow">
          <a:avLst>
            <a:gd name="adj1" fmla="val 10980"/>
            <a:gd name="adj2" fmla="val 1142322"/>
            <a:gd name="adj3" fmla="val 6300000"/>
            <a:gd name="adj4" fmla="val 18900000"/>
            <a:gd name="adj5" fmla="val 12500"/>
          </a:avLst>
        </a:prstGeom>
        <a:gradFill rotWithShape="0">
          <a:gsLst>
            <a:gs pos="0">
              <a:schemeClr val="accent1">
                <a:hueOff val="0"/>
                <a:satOff val="0"/>
                <a:lumOff val="0"/>
                <a:alphaOff val="0"/>
                <a:tint val="98000"/>
                <a:hueMod val="94000"/>
                <a:satMod val="130000"/>
                <a:lumMod val="138000"/>
              </a:schemeClr>
            </a:gs>
            <a:gs pos="100000">
              <a:schemeClr val="accen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8E49350-C058-468B-B373-E200CFFF3723}">
      <dsp:nvSpPr>
        <dsp:cNvPr id="0" name=""/>
        <dsp:cNvSpPr/>
      </dsp:nvSpPr>
      <dsp:spPr>
        <a:xfrm>
          <a:off x="2521798" y="1702746"/>
          <a:ext cx="1007573" cy="503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承認</a:t>
          </a:r>
        </a:p>
      </dsp:txBody>
      <dsp:txXfrm>
        <a:off x="2521798" y="1702746"/>
        <a:ext cx="1007573" cy="503666"/>
      </dsp:txXfrm>
    </dsp:sp>
    <dsp:sp modelId="{642682AB-B1BA-43F9-A078-6BAE9D54E549}">
      <dsp:nvSpPr>
        <dsp:cNvPr id="0" name=""/>
        <dsp:cNvSpPr/>
      </dsp:nvSpPr>
      <dsp:spPr>
        <a:xfrm>
          <a:off x="2751644" y="2208673"/>
          <a:ext cx="1557840" cy="1558464"/>
        </a:xfrm>
        <a:prstGeom prst="blockArc">
          <a:avLst>
            <a:gd name="adj1" fmla="val 13500000"/>
            <a:gd name="adj2" fmla="val 10800000"/>
            <a:gd name="adj3" fmla="val 12740"/>
          </a:avLst>
        </a:prstGeom>
        <a:gradFill rotWithShape="0">
          <a:gsLst>
            <a:gs pos="0">
              <a:schemeClr val="accent1">
                <a:hueOff val="0"/>
                <a:satOff val="0"/>
                <a:lumOff val="0"/>
                <a:alphaOff val="0"/>
                <a:tint val="98000"/>
                <a:hueMod val="94000"/>
                <a:satMod val="130000"/>
                <a:lumMod val="138000"/>
              </a:schemeClr>
            </a:gs>
            <a:gs pos="100000">
              <a:schemeClr val="accent1">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FDE460E-FDD4-4FEF-9A4E-D7ACB1D37CD6}">
      <dsp:nvSpPr>
        <dsp:cNvPr id="0" name=""/>
        <dsp:cNvSpPr/>
      </dsp:nvSpPr>
      <dsp:spPr>
        <a:xfrm>
          <a:off x="3025755" y="2752271"/>
          <a:ext cx="1007573" cy="503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照会</a:t>
          </a:r>
        </a:p>
      </dsp:txBody>
      <dsp:txXfrm>
        <a:off x="3025755" y="2752271"/>
        <a:ext cx="1007573" cy="503666"/>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5E7ECA-31AE-4E89-9A16-2F4D45B137A5}" type="datetimeFigureOut">
              <a:rPr kumimoji="1" lang="ja-JP" altLang="en-US" smtClean="0"/>
              <a:t>2017/2/6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D36B78-1F41-4BC0-89AB-4EC1251EE4AB}" type="slidenum">
              <a:rPr kumimoji="1" lang="ja-JP" altLang="en-US" smtClean="0"/>
              <a:t>‹#›</a:t>
            </a:fld>
            <a:endParaRPr kumimoji="1" lang="ja-JP" altLang="en-US"/>
          </a:p>
        </p:txBody>
      </p:sp>
    </p:spTree>
    <p:extLst>
      <p:ext uri="{BB962C8B-B14F-4D97-AF65-F5344CB8AC3E}">
        <p14:creationId xmlns:p14="http://schemas.microsoft.com/office/powerpoint/2010/main" val="291833906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マイビジネスの導入について、説明します。</a:t>
            </a:r>
            <a:endParaRPr kumimoji="1" lang="ja-JP" altLang="en-US" dirty="0"/>
          </a:p>
        </p:txBody>
      </p:sp>
      <p:sp>
        <p:nvSpPr>
          <p:cNvPr id="4" name="スライド番号プレースホルダー 3"/>
          <p:cNvSpPr>
            <a:spLocks noGrp="1"/>
          </p:cNvSpPr>
          <p:nvPr>
            <p:ph type="sldNum" sz="quarter" idx="10"/>
          </p:nvPr>
        </p:nvSpPr>
        <p:spPr/>
        <p:txBody>
          <a:bodyPr/>
          <a:lstStyle/>
          <a:p>
            <a:fld id="{AED36B78-1F41-4BC0-89AB-4EC1251EE4AB}" type="slidenum">
              <a:rPr kumimoji="1" lang="ja-JP" altLang="en-US" smtClean="0"/>
              <a:t>1</a:t>
            </a:fld>
            <a:endParaRPr kumimoji="1" lang="ja-JP" altLang="en-US"/>
          </a:p>
        </p:txBody>
      </p:sp>
    </p:spTree>
    <p:extLst>
      <p:ext uri="{BB962C8B-B14F-4D97-AF65-F5344CB8AC3E}">
        <p14:creationId xmlns:p14="http://schemas.microsoft.com/office/powerpoint/2010/main" val="2740801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マイビジネスは、ツールの名前です。</a:t>
            </a:r>
            <a:endParaRPr kumimoji="1" lang="en-US" altLang="ja-JP" dirty="0"/>
          </a:p>
          <a:p>
            <a:r>
              <a:rPr lang="ja-JP" altLang="en-US" dirty="0"/>
              <a:t>人事勤労</a:t>
            </a:r>
            <a:r>
              <a:rPr lang="en-US" altLang="ja-JP" dirty="0"/>
              <a:t>/</a:t>
            </a:r>
            <a:r>
              <a:rPr lang="ja-JP" altLang="en-US" dirty="0"/>
              <a:t>総務のさまざまな事務手続きを簡単に行える</a:t>
            </a:r>
            <a:endParaRPr lang="en-US" altLang="ja-JP" dirty="0"/>
          </a:p>
          <a:p>
            <a:r>
              <a:rPr kumimoji="1" lang="ja-JP" altLang="en-US" dirty="0"/>
              <a:t>・有給休暇や結婚休暇</a:t>
            </a:r>
            <a:endParaRPr kumimoji="1" lang="en-US" altLang="ja-JP" dirty="0"/>
          </a:p>
          <a:p>
            <a:r>
              <a:rPr lang="ja-JP" altLang="en-US"/>
              <a:t>・転勤に伴う赴任休暇や住所変更、改正</a:t>
            </a:r>
            <a:endParaRPr kumimoji="1" lang="ja-JP" altLang="en-US"/>
          </a:p>
          <a:p>
            <a:endParaRPr kumimoji="1" lang="ja-JP" altLang="en-US"/>
          </a:p>
        </p:txBody>
      </p:sp>
      <p:sp>
        <p:nvSpPr>
          <p:cNvPr id="4" name="スライド番号プレースホルダー 3"/>
          <p:cNvSpPr>
            <a:spLocks noGrp="1"/>
          </p:cNvSpPr>
          <p:nvPr>
            <p:ph type="sldNum" sz="quarter" idx="10"/>
          </p:nvPr>
        </p:nvSpPr>
        <p:spPr/>
        <p:txBody>
          <a:bodyPr/>
          <a:lstStyle/>
          <a:p>
            <a:fld id="{AED36B78-1F41-4BC0-89AB-4EC1251EE4AB}" type="slidenum">
              <a:rPr kumimoji="1" lang="ja-JP" altLang="en-US" smtClean="0"/>
              <a:t>2</a:t>
            </a:fld>
            <a:endParaRPr kumimoji="1" lang="ja-JP" altLang="en-US"/>
          </a:p>
        </p:txBody>
      </p:sp>
    </p:spTree>
    <p:extLst>
      <p:ext uri="{BB962C8B-B14F-4D97-AF65-F5344CB8AC3E}">
        <p14:creationId xmlns:p14="http://schemas.microsoft.com/office/powerpoint/2010/main" val="2430754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1647138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ja-JP" altLang="en-US"/>
              <a:t>マスター タイトルの書式設定</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1012525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261035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6819844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3742838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1887673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ja-JP" altLang="en-US"/>
              <a:t>マスター タイトルの書式設定</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604276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28628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144664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747680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5362041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440538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0643392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8870043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8188591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7485111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ja-JP" altLang="en-US"/>
              <a:t>マスター タイトルの書式設定</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Footer Placeholder 5"/>
          <p:cNvSpPr>
            <a:spLocks noGrp="1"/>
          </p:cNvSpPr>
          <p:nvPr>
            <p:ph type="ftr" sz="quarter" idx="11"/>
          </p:nvPr>
        </p:nvSpPr>
        <p:spPr>
          <a:xfrm>
            <a:off x="533400" y="6172200"/>
            <a:ext cx="5811724" cy="365125"/>
          </a:xfrm>
        </p:spPr>
        <p:txBody>
          <a:bodyPr/>
          <a:lstStyle/>
          <a:p>
            <a:endParaRPr kumimoji="1" lang="ja-JP" altLang="en-US"/>
          </a:p>
        </p:txBody>
      </p:sp>
      <p:sp>
        <p:nvSpPr>
          <p:cNvPr id="7" name="Slide Number Placeholder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7758733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5AF8FA3-E485-4384-9409-CAE788EDF536}" type="datetimeFigureOut">
              <a:rPr kumimoji="1" lang="ja-JP" altLang="en-US" smtClean="0"/>
              <a:pPr/>
              <a:t>2017/2/6</a:t>
            </a:fld>
            <a:endParaRPr kumimoji="1" lang="ja-JP" alt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098562209"/>
      </p:ext>
    </p:extLst>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Lst>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xStyles>
    <p:titleStyle>
      <a:lvl1pPr algn="l" defTabSz="457200" rtl="0" eaLnBrk="1" latinLnBrk="0" hangingPunct="1">
        <a:spcBef>
          <a:spcPct val="0"/>
        </a:spcBef>
        <a:buNone/>
        <a:defRPr kumimoji="1" sz="3200" kern="1200" cap="all">
          <a:ln w="3175" cmpd="sng">
            <a:noFill/>
          </a:ln>
          <a:solidFill>
            <a:schemeClr val="tx1"/>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kumimoji="1"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処理の流れ</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539894079"/>
              </p:ext>
            </p:extLst>
          </p:nvPr>
        </p:nvGraphicFramePr>
        <p:xfrm>
          <a:off x="533400" y="533400"/>
          <a:ext cx="6554788" cy="3767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43763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処理の流れ</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04300634"/>
              </p:ext>
            </p:extLst>
          </p:nvPr>
        </p:nvGraphicFramePr>
        <p:xfrm>
          <a:off x="533400" y="533400"/>
          <a:ext cx="6554788" cy="3767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8558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theme/theme1.xml><?xml version="1.0" encoding="utf-8"?>
<a:theme xmlns:a="http://schemas.openxmlformats.org/drawingml/2006/main" name="スライス">
  <a:themeElements>
    <a:clrScheme name="スライス">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スライス">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スライス">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162</TotalTime>
  <Words>141</Words>
  <Application>Microsoft Office PowerPoint</Application>
  <PresentationFormat>画面に合わせる (4:3)</PresentationFormat>
  <Paragraphs>29</Paragraphs>
  <Slides>6</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メイリオ</vt:lpstr>
      <vt:lpstr>游ゴシック</vt:lpstr>
      <vt:lpstr>Century Gothic</vt:lpstr>
      <vt:lpstr>Wingdings 3</vt:lpstr>
      <vt:lpstr>スライス</vt:lpstr>
      <vt:lpstr>マイビジネス導入について</vt:lpstr>
      <vt:lpstr>マイビジネスとは</vt:lpstr>
      <vt:lpstr>処理の流れ</vt:lpstr>
      <vt:lpstr>処理の流れ</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2017-02-06T05:20:04Z</dcterms:modified>
</cp:coreProperties>
</file>