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257" r:id="rId3"/>
    <p:sldId id="260"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87" autoAdjust="0"/>
    <p:restoredTop sz="88028" autoAdjust="0"/>
  </p:normalViewPr>
  <p:slideViewPr>
    <p:cSldViewPr>
      <p:cViewPr varScale="1">
        <p:scale>
          <a:sx n="61" d="100"/>
          <a:sy n="61" d="100"/>
        </p:scale>
        <p:origin x="1500"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___.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extLst>
            <c:ext xmlns:c16="http://schemas.microsoft.com/office/drawing/2014/chart" uri="{C3380CC4-5D6E-409C-BE32-E72D297353CC}">
              <c16:uniqueId val="{00000000-9871-49EB-8250-F40F167E7CB8}"/>
            </c:ext>
          </c:extLst>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numFmt formatCode="General" sourceLinked="0"/>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a:t>（人）</a:t>
                </a:r>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952392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602152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238470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ja-JP" altLang="en-US" smtClean="0"/>
              <a:t>マスター タイトルの書式設定</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6261595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3415630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ja-JP" altLang="en-US" smtClean="0"/>
              <a:t>マスター タイトルの書式設定</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7560709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ja-JP" altLang="en-US" smtClean="0"/>
              <a:t>マスター タイトルの書式設定</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73303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318993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ja-JP" altLang="en-US" smtClean="0"/>
              <a:t>マスター タイトルの書式設定</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751753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030793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1952863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ja-JP" altLang="en-US" smtClean="0"/>
              <a:t>マスター タイトルの書式設定</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509872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2" name="Content Placeholder 3"/>
          <p:cNvSpPr>
            <a:spLocks noGrp="1"/>
          </p:cNvSpPr>
          <p:nvPr>
            <p:ph sz="quarter" idx="13"/>
          </p:nvPr>
        </p:nvSpPr>
        <p:spPr>
          <a:xfrm>
            <a:off x="685331" y="3051013"/>
            <a:ext cx="3829520" cy="274018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3" name="Content Placeholder 5"/>
          <p:cNvSpPr>
            <a:spLocks noGrp="1"/>
          </p:cNvSpPr>
          <p:nvPr>
            <p:ph sz="quarter" idx="14"/>
          </p:nvPr>
        </p:nvSpPr>
        <p:spPr>
          <a:xfrm>
            <a:off x="4629150" y="3051013"/>
            <a:ext cx="3829051" cy="274018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722085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623778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551135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ja-JP" altLang="en-US" smtClean="0"/>
              <a:t>マスター タイトルの書式設定</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322518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045511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kumimoji="1" lang="ja-JP" altLang="en-US"/>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826241305"/>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Lst>
  <p:txStyles>
    <p:titleStyle>
      <a:lvl1pPr algn="ctr" defTabSz="914400" rtl="0" eaLnBrk="1" latinLnBrk="0" hangingPunct="1">
        <a:lnSpc>
          <a:spcPct val="90000"/>
        </a:lnSpc>
        <a:spcBef>
          <a:spcPct val="0"/>
        </a:spcBef>
        <a:buNone/>
        <a:defRPr kumimoji="1"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kumimoji="1"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kumimoji="1"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kumimoji="1"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122363"/>
            <a:ext cx="7200800" cy="2387600"/>
          </a:xfrm>
        </p:spPr>
        <p:txBody>
          <a:bodyPr/>
          <a:lstStyle/>
          <a:p>
            <a:r>
              <a:rPr lang="ja-JP" altLang="en-US" dirty="0"/>
              <a:t>マイビジネス導入について</a:t>
            </a:r>
            <a:endParaRPr kumimoji="1" lang="ja-JP" altLang="en-US" dirty="0"/>
          </a:p>
        </p:txBody>
      </p:sp>
      <p:sp>
        <p:nvSpPr>
          <p:cNvPr id="3" name="サブタイトル 2"/>
          <p:cNvSpPr>
            <a:spLocks noGrp="1"/>
          </p:cNvSpPr>
          <p:nvPr>
            <p:ph type="subTitle" idx="1"/>
          </p:nvPr>
        </p:nvSpPr>
        <p:spPr/>
        <p:txBody>
          <a:bodyPr/>
          <a:lstStyle/>
          <a:p>
            <a:r>
              <a:rPr lang="en-US" altLang="ja-JP" dirty="0"/>
              <a:t>2016/4/1</a:t>
            </a:r>
          </a:p>
          <a:p>
            <a:r>
              <a:rPr lang="ja-JP" altLang="en-US" dirty="0"/>
              <a:t>情報システム部</a:t>
            </a:r>
          </a:p>
        </p:txBody>
      </p:sp>
    </p:spTree>
    <p:extLst>
      <p:ext uri="{BB962C8B-B14F-4D97-AF65-F5344CB8AC3E}">
        <p14:creationId xmlns:p14="http://schemas.microsoft.com/office/powerpoint/2010/main" val="37665604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マイビジネスとは</a:t>
            </a:r>
            <a:endParaRPr kumimoji="1" lang="ja-JP" altLang="en-US" dirty="0"/>
          </a:p>
        </p:txBody>
      </p:sp>
      <p:sp>
        <p:nvSpPr>
          <p:cNvPr id="3" name="コンテンツ プレースホルダー 2"/>
          <p:cNvSpPr>
            <a:spLocks noGrp="1"/>
          </p:cNvSpPr>
          <p:nvPr>
            <p:ph sz="quarter" idx="13"/>
          </p:nvPr>
        </p:nvSpPr>
        <p:spPr/>
        <p:txBody>
          <a:bodyPr/>
          <a:lstStyle/>
          <a:p>
            <a:r>
              <a:rPr lang="ja-JP" altLang="ja-JP" dirty="0"/>
              <a:t>人事勤労関係および総務関係のさまざまな事務手続きを身近なパソコンを使って簡単に行えるツール</a:t>
            </a:r>
            <a:endParaRPr lang="en-US" altLang="ja-JP" dirty="0"/>
          </a:p>
          <a:p>
            <a:endParaRPr kumimoji="1" lang="ja-JP" altLang="en-US" dirty="0"/>
          </a:p>
        </p:txBody>
      </p:sp>
    </p:spTree>
    <p:extLst>
      <p:ext uri="{BB962C8B-B14F-4D97-AF65-F5344CB8AC3E}">
        <p14:creationId xmlns:p14="http://schemas.microsoft.com/office/powerpoint/2010/main" val="3503677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申請時の注意事項</a:t>
            </a:r>
            <a:endParaRPr kumimoji="1" lang="ja-JP" altLang="en-US" dirty="0"/>
          </a:p>
        </p:txBody>
      </p:sp>
      <p:sp>
        <p:nvSpPr>
          <p:cNvPr id="3" name="コンテンツ プレースホルダー 2"/>
          <p:cNvSpPr>
            <a:spLocks noGrp="1"/>
          </p:cNvSpPr>
          <p:nvPr>
            <p:ph sz="quarter" idx="13"/>
          </p:nvPr>
        </p:nvSpPr>
        <p:spPr/>
        <p:txBody>
          <a:bodyPr/>
          <a:lstStyle/>
          <a:p>
            <a:r>
              <a:rPr lang="ja-JP" altLang="en-US" dirty="0"/>
              <a:t>赴任休暇届</a:t>
            </a:r>
            <a:endParaRPr lang="en-US" altLang="ja-JP" dirty="0"/>
          </a:p>
          <a:p>
            <a:pPr lvl="1"/>
            <a:r>
              <a:rPr lang="ja-JP" altLang="ja-JP" dirty="0"/>
              <a:t>取得する月の出勤カードの締切日までに申請してください。</a:t>
            </a:r>
            <a:endParaRPr lang="en-US" altLang="ja-JP" dirty="0"/>
          </a:p>
          <a:p>
            <a:r>
              <a:rPr lang="ja-JP" altLang="en-US" dirty="0"/>
              <a:t>住所変更届</a:t>
            </a:r>
            <a:endParaRPr lang="en-US" altLang="ja-JP" dirty="0"/>
          </a:p>
          <a:p>
            <a:pPr lvl="1"/>
            <a:r>
              <a:rPr lang="ja-JP" altLang="en-US" dirty="0"/>
              <a:t>変更が生じたらすみやかに申請してください。</a:t>
            </a:r>
            <a:endParaRPr lang="en-US" altLang="ja-JP" dirty="0"/>
          </a:p>
          <a:p>
            <a:r>
              <a:rPr lang="ja-JP" altLang="en-US" dirty="0"/>
              <a:t>改姓届</a:t>
            </a:r>
            <a:endParaRPr lang="en-US" altLang="ja-JP" dirty="0"/>
          </a:p>
          <a:p>
            <a:pPr lvl="1"/>
            <a:r>
              <a:rPr lang="ja-JP" altLang="en-US" dirty="0"/>
              <a:t>変更が生じたらすみやかに申請してください。</a:t>
            </a:r>
            <a:endParaRPr lang="en-US" altLang="ja-JP" dirty="0"/>
          </a:p>
        </p:txBody>
      </p:sp>
    </p:spTree>
    <p:extLst>
      <p:ext uri="{BB962C8B-B14F-4D97-AF65-F5344CB8AC3E}">
        <p14:creationId xmlns:p14="http://schemas.microsoft.com/office/powerpoint/2010/main" val="3526737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利用者数の推移予測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9512" y="1844824"/>
          <a:ext cx="8784976"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38428937"/>
      </p:ext>
    </p:extLst>
  </p:cSld>
  <p:clrMapOvr>
    <a:masterClrMapping/>
  </p:clrMapOvr>
</p:sld>
</file>

<file path=ppt/theme/theme1.xml><?xml version="1.0" encoding="utf-8"?>
<a:theme xmlns:a="http://schemas.openxmlformats.org/drawingml/2006/main" name="しずく">
  <a:themeElements>
    <a:clrScheme name="しずく">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しずく">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しずく">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しずく</Template>
  <TotalTime>160</TotalTime>
  <Words>80</Words>
  <Application>Microsoft Office PowerPoint</Application>
  <PresentationFormat>画面に合わせる (4:3)</PresentationFormat>
  <Paragraphs>14</Paragraphs>
  <Slides>4</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4</vt:i4>
      </vt:variant>
    </vt:vector>
  </HeadingPairs>
  <TitlesOfParts>
    <vt:vector size="8" baseType="lpstr">
      <vt:lpstr>ＭＳ Ｐゴシック</vt:lpstr>
      <vt:lpstr>Arial</vt:lpstr>
      <vt:lpstr>Tw Cen MT</vt:lpstr>
      <vt:lpstr>しずく</vt:lpstr>
      <vt:lpstr>マイビジネス導入について</vt:lpstr>
      <vt:lpstr>マイビジネスとは</vt:lpstr>
      <vt:lpstr>申請時の注意事項</vt:lpstr>
      <vt:lpstr>利用者数の推移予測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マイビジネス導入について</dc:title>
  <dcterms:created xsi:type="dcterms:W3CDTF">2010-05-26T08:04:03Z</dcterms:created>
  <dcterms:modified xsi:type="dcterms:W3CDTF">2017-01-30T07:25:24Z</dcterms:modified>
</cp:coreProperties>
</file>