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8"/>
  </p:notesMasterIdLst>
  <p:sldIdLst>
    <p:sldId id="256" r:id="rId2"/>
    <p:sldId id="257" r:id="rId3"/>
    <p:sldId id="261" r:id="rId4"/>
    <p:sldId id="263" r:id="rId5"/>
    <p:sldId id="260" r:id="rId6"/>
    <p:sldId id="25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6837F6-4FC6-4187-A530-B7781367CCFD}" type="doc">
      <dgm:prSet loTypeId="urn:microsoft.com/office/officeart/2005/8/layout/vProcess5"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FDF30F97-1B19-4445-897D-FA6151366AB0}" type="pres">
      <dgm:prSet presAssocID="{906837F6-4FC6-4187-A530-B7781367CCFD}" presName="outerComposite" presStyleCnt="0">
        <dgm:presLayoutVars>
          <dgm:chMax val="5"/>
          <dgm:dir/>
          <dgm:resizeHandles val="exact"/>
        </dgm:presLayoutVars>
      </dgm:prSet>
      <dgm:spPr/>
    </dgm:pt>
    <dgm:pt modelId="{BFE40921-73EA-46BE-9BBF-D6A638C7D2FE}" type="pres">
      <dgm:prSet presAssocID="{906837F6-4FC6-4187-A530-B7781367CCFD}" presName="dummyMaxCanvas" presStyleCnt="0">
        <dgm:presLayoutVars/>
      </dgm:prSet>
      <dgm:spPr/>
    </dgm:pt>
    <dgm:pt modelId="{63E32C89-E56A-4022-B055-B899B66F443E}" type="pres">
      <dgm:prSet presAssocID="{906837F6-4FC6-4187-A530-B7781367CCFD}" presName="ThreeNodes_1" presStyleLbl="node1" presStyleIdx="0" presStyleCnt="3">
        <dgm:presLayoutVars>
          <dgm:bulletEnabled val="1"/>
        </dgm:presLayoutVars>
      </dgm:prSet>
      <dgm:spPr/>
    </dgm:pt>
    <dgm:pt modelId="{0D5F9C21-784B-4503-91E3-4A64E8A7B84D}" type="pres">
      <dgm:prSet presAssocID="{906837F6-4FC6-4187-A530-B7781367CCFD}" presName="ThreeNodes_2" presStyleLbl="node1" presStyleIdx="1" presStyleCnt="3">
        <dgm:presLayoutVars>
          <dgm:bulletEnabled val="1"/>
        </dgm:presLayoutVars>
      </dgm:prSet>
      <dgm:spPr/>
    </dgm:pt>
    <dgm:pt modelId="{DE6F11AB-68E9-41B4-B8AB-4B5CB4833AAA}" type="pres">
      <dgm:prSet presAssocID="{906837F6-4FC6-4187-A530-B7781367CCFD}" presName="ThreeNodes_3" presStyleLbl="node1" presStyleIdx="2" presStyleCnt="3">
        <dgm:presLayoutVars>
          <dgm:bulletEnabled val="1"/>
        </dgm:presLayoutVars>
      </dgm:prSet>
      <dgm:spPr/>
    </dgm:pt>
    <dgm:pt modelId="{74A893EE-8CF9-41F6-AC07-534C1AE9194C}" type="pres">
      <dgm:prSet presAssocID="{906837F6-4FC6-4187-A530-B7781367CCFD}" presName="ThreeConn_1-2" presStyleLbl="fgAccFollowNode1" presStyleIdx="0" presStyleCnt="2">
        <dgm:presLayoutVars>
          <dgm:bulletEnabled val="1"/>
        </dgm:presLayoutVars>
      </dgm:prSet>
      <dgm:spPr/>
    </dgm:pt>
    <dgm:pt modelId="{EFA9AA44-0895-4352-9E30-C1F1B1C6E043}" type="pres">
      <dgm:prSet presAssocID="{906837F6-4FC6-4187-A530-B7781367CCFD}" presName="ThreeConn_2-3" presStyleLbl="fgAccFollowNode1" presStyleIdx="1" presStyleCnt="2">
        <dgm:presLayoutVars>
          <dgm:bulletEnabled val="1"/>
        </dgm:presLayoutVars>
      </dgm:prSet>
      <dgm:spPr/>
    </dgm:pt>
    <dgm:pt modelId="{69CDA0E2-59C8-4586-BA7C-B120CEFD5C6A}" type="pres">
      <dgm:prSet presAssocID="{906837F6-4FC6-4187-A530-B7781367CCFD}" presName="ThreeNodes_1_text" presStyleLbl="node1" presStyleIdx="2" presStyleCnt="3">
        <dgm:presLayoutVars>
          <dgm:bulletEnabled val="1"/>
        </dgm:presLayoutVars>
      </dgm:prSet>
      <dgm:spPr/>
    </dgm:pt>
    <dgm:pt modelId="{6B67D450-FB3A-4170-83A6-B09734467A8E}" type="pres">
      <dgm:prSet presAssocID="{906837F6-4FC6-4187-A530-B7781367CCFD}" presName="ThreeNodes_2_text" presStyleLbl="node1" presStyleIdx="2" presStyleCnt="3">
        <dgm:presLayoutVars>
          <dgm:bulletEnabled val="1"/>
        </dgm:presLayoutVars>
      </dgm:prSet>
      <dgm:spPr/>
    </dgm:pt>
    <dgm:pt modelId="{5305AB60-2EE5-4AF7-A5F7-2C970F1BA57E}" type="pres">
      <dgm:prSet presAssocID="{906837F6-4FC6-4187-A530-B7781367CCFD}" presName="ThreeNodes_3_text" presStyleLbl="node1" presStyleIdx="2" presStyleCnt="3">
        <dgm:presLayoutVars>
          <dgm:bulletEnabled val="1"/>
        </dgm:presLayoutVars>
      </dgm:prSet>
      <dgm:spPr/>
    </dgm:pt>
  </dgm:ptLst>
  <dgm:cxnLst>
    <dgm:cxn modelId="{B9232C34-8C38-4AC2-A709-6D25BBD334CD}" type="presOf" srcId="{2B9B75DE-67DF-4A48-B400-699529961E07}" destId="{63E32C89-E56A-4022-B055-B899B66F443E}" srcOrd="0" destOrd="0" presId="urn:microsoft.com/office/officeart/2005/8/layout/vProcess5"/>
    <dgm:cxn modelId="{B2B763A1-69F9-43DE-A841-97AF3AF78559}" type="presOf" srcId="{F5A36E19-3781-4F97-B055-4ABDCE686104}" destId="{6B67D450-FB3A-4170-83A6-B09734467A8E}" srcOrd="1" destOrd="0" presId="urn:microsoft.com/office/officeart/2005/8/layout/vProcess5"/>
    <dgm:cxn modelId="{F8020D4A-81E6-4929-8A3C-D7B0FBC60C45}" type="presOf" srcId="{906837F6-4FC6-4187-A530-B7781367CCFD}" destId="{FDF30F97-1B19-4445-897D-FA6151366AB0}" srcOrd="0" destOrd="0" presId="urn:microsoft.com/office/officeart/2005/8/layout/vProcess5"/>
    <dgm:cxn modelId="{A71308FC-45C9-427F-90F6-AA3E1C722841}" type="presOf" srcId="{059D2E34-C374-43C4-B0B4-C5B235449942}" destId="{74A893EE-8CF9-41F6-AC07-534C1AE9194C}" srcOrd="0" destOrd="0" presId="urn:microsoft.com/office/officeart/2005/8/layout/vProcess5"/>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F3391541-93EF-459F-92BA-63138837A52A}" type="presOf" srcId="{2B9B75DE-67DF-4A48-B400-699529961E07}" destId="{69CDA0E2-59C8-4586-BA7C-B120CEFD5C6A}" srcOrd="1" destOrd="0" presId="urn:microsoft.com/office/officeart/2005/8/layout/vProcess5"/>
    <dgm:cxn modelId="{697FDB1A-B577-4E26-BA2E-51DCCC7C2693}" type="presOf" srcId="{F5A36E19-3781-4F97-B055-4ABDCE686104}" destId="{0D5F9C21-784B-4503-91E3-4A64E8A7B84D}" srcOrd="0" destOrd="0" presId="urn:microsoft.com/office/officeart/2005/8/layout/vProcess5"/>
    <dgm:cxn modelId="{7348DF22-201A-42F7-B664-41A4BE1C96A1}" type="presOf" srcId="{3BAB8A32-527C-447E-8CB5-9073233CECF0}" destId="{5305AB60-2EE5-4AF7-A5F7-2C970F1BA57E}" srcOrd="1" destOrd="0" presId="urn:microsoft.com/office/officeart/2005/8/layout/vProcess5"/>
    <dgm:cxn modelId="{F20BD419-350A-441F-9781-2F8EE0BD7A4E}" type="presOf" srcId="{3BAB8A32-527C-447E-8CB5-9073233CECF0}" destId="{DE6F11AB-68E9-41B4-B8AB-4B5CB4833AAA}" srcOrd="0" destOrd="0" presId="urn:microsoft.com/office/officeart/2005/8/layout/vProcess5"/>
    <dgm:cxn modelId="{9200AFE1-3EB4-416B-9CEA-CD6B259E603C}" type="presOf" srcId="{80C3A813-6073-4B06-8C4D-06E067046C56}" destId="{EFA9AA44-0895-4352-9E30-C1F1B1C6E043}" srcOrd="0" destOrd="0" presId="urn:microsoft.com/office/officeart/2005/8/layout/vProcess5"/>
    <dgm:cxn modelId="{0FFA8574-2311-4654-A805-C62A93B4E115}" srcId="{906837F6-4FC6-4187-A530-B7781367CCFD}" destId="{2B9B75DE-67DF-4A48-B400-699529961E07}" srcOrd="0" destOrd="0" parTransId="{7ABE63E8-2C82-43DE-A44B-D79D83FFA45B}" sibTransId="{059D2E34-C374-43C4-B0B4-C5B235449942}"/>
    <dgm:cxn modelId="{645ACD3E-185A-4EC4-B28A-9BFE57703CAF}" type="presParOf" srcId="{FDF30F97-1B19-4445-897D-FA6151366AB0}" destId="{BFE40921-73EA-46BE-9BBF-D6A638C7D2FE}" srcOrd="0" destOrd="0" presId="urn:microsoft.com/office/officeart/2005/8/layout/vProcess5"/>
    <dgm:cxn modelId="{06CCA0AE-744E-49F8-A693-6621114DD2E9}" type="presParOf" srcId="{FDF30F97-1B19-4445-897D-FA6151366AB0}" destId="{63E32C89-E56A-4022-B055-B899B66F443E}" srcOrd="1" destOrd="0" presId="urn:microsoft.com/office/officeart/2005/8/layout/vProcess5"/>
    <dgm:cxn modelId="{5AE98A4E-4E48-4A0E-9D8B-4931EDFEB826}" type="presParOf" srcId="{FDF30F97-1B19-4445-897D-FA6151366AB0}" destId="{0D5F9C21-784B-4503-91E3-4A64E8A7B84D}" srcOrd="2" destOrd="0" presId="urn:microsoft.com/office/officeart/2005/8/layout/vProcess5"/>
    <dgm:cxn modelId="{2C479F84-5C80-4247-BAFE-5B701CCA596C}" type="presParOf" srcId="{FDF30F97-1B19-4445-897D-FA6151366AB0}" destId="{DE6F11AB-68E9-41B4-B8AB-4B5CB4833AAA}" srcOrd="3" destOrd="0" presId="urn:microsoft.com/office/officeart/2005/8/layout/vProcess5"/>
    <dgm:cxn modelId="{A62E20CE-7C25-45F4-B650-E1F2FFF61AD2}" type="presParOf" srcId="{FDF30F97-1B19-4445-897D-FA6151366AB0}" destId="{74A893EE-8CF9-41F6-AC07-534C1AE9194C}" srcOrd="4" destOrd="0" presId="urn:microsoft.com/office/officeart/2005/8/layout/vProcess5"/>
    <dgm:cxn modelId="{F11543F0-D1EB-45B2-BFE6-20E2B17BD093}" type="presParOf" srcId="{FDF30F97-1B19-4445-897D-FA6151366AB0}" destId="{EFA9AA44-0895-4352-9E30-C1F1B1C6E043}" srcOrd="5" destOrd="0" presId="urn:microsoft.com/office/officeart/2005/8/layout/vProcess5"/>
    <dgm:cxn modelId="{9A3D94CA-7D01-41DB-826E-47CFAACFB77D}" type="presParOf" srcId="{FDF30F97-1B19-4445-897D-FA6151366AB0}" destId="{69CDA0E2-59C8-4586-BA7C-B120CEFD5C6A}" srcOrd="6" destOrd="0" presId="urn:microsoft.com/office/officeart/2005/8/layout/vProcess5"/>
    <dgm:cxn modelId="{4D65CC7A-C30C-484B-A960-1E6A5F826AC1}" type="presParOf" srcId="{FDF30F97-1B19-4445-897D-FA6151366AB0}" destId="{6B67D450-FB3A-4170-83A6-B09734467A8E}" srcOrd="7" destOrd="0" presId="urn:microsoft.com/office/officeart/2005/8/layout/vProcess5"/>
    <dgm:cxn modelId="{3BAEAF1E-F5C2-40DD-BAC4-1590567B51D8}" type="presParOf" srcId="{FDF30F97-1B19-4445-897D-FA6151366AB0}" destId="{5305AB60-2EE5-4AF7-A5F7-2C970F1BA57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6837F6-4FC6-4187-A530-B7781367CCFD}" type="doc">
      <dgm:prSet loTypeId="urn:microsoft.com/office/officeart/2009/layout/CircleArrowProcess"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9AFAEA28-9C01-4706-98F6-868936BF0249}" type="pres">
      <dgm:prSet presAssocID="{906837F6-4FC6-4187-A530-B7781367CCFD}" presName="Name0" presStyleCnt="0">
        <dgm:presLayoutVars>
          <dgm:chMax val="7"/>
          <dgm:chPref val="7"/>
          <dgm:dir/>
          <dgm:animLvl val="lvl"/>
        </dgm:presLayoutVars>
      </dgm:prSet>
      <dgm:spPr/>
    </dgm:pt>
    <dgm:pt modelId="{45F96219-ABF4-4F9C-8864-E59FCAB53F0E}" type="pres">
      <dgm:prSet presAssocID="{2B9B75DE-67DF-4A48-B400-699529961E07}" presName="Accent1" presStyleCnt="0"/>
      <dgm:spPr/>
    </dgm:pt>
    <dgm:pt modelId="{C701D8F9-ED5B-4376-B29F-F0CF4314A5B5}" type="pres">
      <dgm:prSet presAssocID="{2B9B75DE-67DF-4A48-B400-699529961E07}" presName="Accent" presStyleLbl="node1" presStyleIdx="0" presStyleCnt="3"/>
      <dgm:spPr/>
    </dgm:pt>
    <dgm:pt modelId="{05C2E3DA-EC2A-43EC-8B96-0AB747334709}" type="pres">
      <dgm:prSet presAssocID="{2B9B75DE-67DF-4A48-B400-699529961E07}" presName="Parent1" presStyleLbl="revTx" presStyleIdx="0" presStyleCnt="3">
        <dgm:presLayoutVars>
          <dgm:chMax val="1"/>
          <dgm:chPref val="1"/>
          <dgm:bulletEnabled val="1"/>
        </dgm:presLayoutVars>
      </dgm:prSet>
      <dgm:spPr/>
    </dgm:pt>
    <dgm:pt modelId="{DFCE3099-74F3-4267-9626-8233F222A819}" type="pres">
      <dgm:prSet presAssocID="{F5A36E19-3781-4F97-B055-4ABDCE686104}" presName="Accent2" presStyleCnt="0"/>
      <dgm:spPr/>
    </dgm:pt>
    <dgm:pt modelId="{C929DB46-0412-413B-9120-4D7227680A36}" type="pres">
      <dgm:prSet presAssocID="{F5A36E19-3781-4F97-B055-4ABDCE686104}" presName="Accent" presStyleLbl="node1" presStyleIdx="1" presStyleCnt="3"/>
      <dgm:spPr/>
    </dgm:pt>
    <dgm:pt modelId="{38E49350-C058-468B-B373-E200CFFF3723}" type="pres">
      <dgm:prSet presAssocID="{F5A36E19-3781-4F97-B055-4ABDCE686104}" presName="Parent2" presStyleLbl="revTx" presStyleIdx="1" presStyleCnt="3">
        <dgm:presLayoutVars>
          <dgm:chMax val="1"/>
          <dgm:chPref val="1"/>
          <dgm:bulletEnabled val="1"/>
        </dgm:presLayoutVars>
      </dgm:prSet>
      <dgm:spPr/>
    </dgm:pt>
    <dgm:pt modelId="{D8C9CC14-8F5F-4CED-8536-DE9AE1264CC4}" type="pres">
      <dgm:prSet presAssocID="{3BAB8A32-527C-447E-8CB5-9073233CECF0}" presName="Accent3" presStyleCnt="0"/>
      <dgm:spPr/>
    </dgm:pt>
    <dgm:pt modelId="{642682AB-B1BA-43F9-A078-6BAE9D54E549}" type="pres">
      <dgm:prSet presAssocID="{3BAB8A32-527C-447E-8CB5-9073233CECF0}" presName="Accent" presStyleLbl="node1" presStyleIdx="2" presStyleCnt="3"/>
      <dgm:spPr/>
    </dgm:pt>
    <dgm:pt modelId="{EFDE460E-FDD4-4FEF-9A4E-D7ACB1D37CD6}" type="pres">
      <dgm:prSet presAssocID="{3BAB8A32-527C-447E-8CB5-9073233CECF0}" presName="Parent3" presStyleLbl="revTx" presStyleIdx="2" presStyleCnt="3">
        <dgm:presLayoutVars>
          <dgm:chMax val="1"/>
          <dgm:chPref val="1"/>
          <dgm:bulletEnabled val="1"/>
        </dgm:presLayoutVars>
      </dgm:prSet>
      <dgm:spPr/>
    </dgm:pt>
  </dgm:ptLst>
  <dgm:cxnLst>
    <dgm:cxn modelId="{B0F93254-D650-48C5-B95F-DE5D3FA150D7}" type="presOf" srcId="{906837F6-4FC6-4187-A530-B7781367CCFD}" destId="{9AFAEA28-9C01-4706-98F6-868936BF0249}" srcOrd="0" destOrd="0" presId="urn:microsoft.com/office/officeart/2009/layout/CircleArrowProcess"/>
    <dgm:cxn modelId="{3CD0DC30-0EF2-4D6F-9409-DD8BE7A25E7A}" type="presOf" srcId="{3BAB8A32-527C-447E-8CB5-9073233CECF0}" destId="{EFDE460E-FDD4-4FEF-9A4E-D7ACB1D37CD6}" srcOrd="0" destOrd="0" presId="urn:microsoft.com/office/officeart/2009/layout/CircleArrowProcess"/>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90469024-8C26-4CE5-A3E3-489B871CBBEA}" type="presOf" srcId="{2B9B75DE-67DF-4A48-B400-699529961E07}" destId="{05C2E3DA-EC2A-43EC-8B96-0AB747334709}" srcOrd="0" destOrd="0" presId="urn:microsoft.com/office/officeart/2009/layout/CircleArrowProcess"/>
    <dgm:cxn modelId="{717263D2-CC45-475D-A914-A77C2293138B}" type="presOf" srcId="{F5A36E19-3781-4F97-B055-4ABDCE686104}" destId="{38E49350-C058-468B-B373-E200CFFF3723}" srcOrd="0" destOrd="0" presId="urn:microsoft.com/office/officeart/2009/layout/CircleArrowProcess"/>
    <dgm:cxn modelId="{0FFA8574-2311-4654-A805-C62A93B4E115}" srcId="{906837F6-4FC6-4187-A530-B7781367CCFD}" destId="{2B9B75DE-67DF-4A48-B400-699529961E07}" srcOrd="0" destOrd="0" parTransId="{7ABE63E8-2C82-43DE-A44B-D79D83FFA45B}" sibTransId="{059D2E34-C374-43C4-B0B4-C5B235449942}"/>
    <dgm:cxn modelId="{F61BE44E-AFD3-4C25-BF26-9D3FF49225DF}" type="presParOf" srcId="{9AFAEA28-9C01-4706-98F6-868936BF0249}" destId="{45F96219-ABF4-4F9C-8864-E59FCAB53F0E}" srcOrd="0" destOrd="0" presId="urn:microsoft.com/office/officeart/2009/layout/CircleArrowProcess"/>
    <dgm:cxn modelId="{6B8BB714-16F4-467A-93CD-4FD828C22505}" type="presParOf" srcId="{45F96219-ABF4-4F9C-8864-E59FCAB53F0E}" destId="{C701D8F9-ED5B-4376-B29F-F0CF4314A5B5}" srcOrd="0" destOrd="0" presId="urn:microsoft.com/office/officeart/2009/layout/CircleArrowProcess"/>
    <dgm:cxn modelId="{F24FBB62-B8C2-43DA-9634-C33C4BE4573A}" type="presParOf" srcId="{9AFAEA28-9C01-4706-98F6-868936BF0249}" destId="{05C2E3DA-EC2A-43EC-8B96-0AB747334709}" srcOrd="1" destOrd="0" presId="urn:microsoft.com/office/officeart/2009/layout/CircleArrowProcess"/>
    <dgm:cxn modelId="{709094A3-C657-4589-9E07-BACCDF3799F6}" type="presParOf" srcId="{9AFAEA28-9C01-4706-98F6-868936BF0249}" destId="{DFCE3099-74F3-4267-9626-8233F222A819}" srcOrd="2" destOrd="0" presId="urn:microsoft.com/office/officeart/2009/layout/CircleArrowProcess"/>
    <dgm:cxn modelId="{9B8F1500-50FE-4F83-9042-A96AEEC017A5}" type="presParOf" srcId="{DFCE3099-74F3-4267-9626-8233F222A819}" destId="{C929DB46-0412-413B-9120-4D7227680A36}" srcOrd="0" destOrd="0" presId="urn:microsoft.com/office/officeart/2009/layout/CircleArrowProcess"/>
    <dgm:cxn modelId="{15D42320-0BF8-45BA-86F5-5E0EAEBAAEF5}" type="presParOf" srcId="{9AFAEA28-9C01-4706-98F6-868936BF0249}" destId="{38E49350-C058-468B-B373-E200CFFF3723}" srcOrd="3" destOrd="0" presId="urn:microsoft.com/office/officeart/2009/layout/CircleArrowProcess"/>
    <dgm:cxn modelId="{1382A23E-779B-44C5-8E5E-7515C5B4CCD9}" type="presParOf" srcId="{9AFAEA28-9C01-4706-98F6-868936BF0249}" destId="{D8C9CC14-8F5F-4CED-8536-DE9AE1264CC4}" srcOrd="4" destOrd="0" presId="urn:microsoft.com/office/officeart/2009/layout/CircleArrowProcess"/>
    <dgm:cxn modelId="{E076306E-AAFD-4E70-A13D-4518E9085937}" type="presParOf" srcId="{D8C9CC14-8F5F-4CED-8536-DE9AE1264CC4}" destId="{642682AB-B1BA-43F9-A078-6BAE9D54E549}" srcOrd="0" destOrd="0" presId="urn:microsoft.com/office/officeart/2009/layout/CircleArrowProcess"/>
    <dgm:cxn modelId="{6E97DCB2-17DF-488C-9F81-E18DB31D3E90}" type="presParOf" srcId="{9AFAEA28-9C01-4706-98F6-868936BF0249}" destId="{EFDE460E-FDD4-4FEF-9A4E-D7ACB1D37CD6}"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2C89-E56A-4022-B055-B899B66F443E}">
      <dsp:nvSpPr>
        <dsp:cNvPr id="0" name=""/>
        <dsp:cNvSpPr/>
      </dsp:nvSpPr>
      <dsp:spPr>
        <a:xfrm>
          <a:off x="0" y="0"/>
          <a:ext cx="6606540" cy="1027271"/>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kumimoji="1" lang="ja-JP" altLang="en-US" sz="4300" kern="1200" dirty="0"/>
            <a:t>申請</a:t>
          </a:r>
        </a:p>
      </dsp:txBody>
      <dsp:txXfrm>
        <a:off x="30088" y="30088"/>
        <a:ext cx="5498033" cy="967095"/>
      </dsp:txXfrm>
    </dsp:sp>
    <dsp:sp modelId="{0D5F9C21-784B-4503-91E3-4A64E8A7B84D}">
      <dsp:nvSpPr>
        <dsp:cNvPr id="0" name=""/>
        <dsp:cNvSpPr/>
      </dsp:nvSpPr>
      <dsp:spPr>
        <a:xfrm>
          <a:off x="582929" y="1198482"/>
          <a:ext cx="6606540" cy="1027271"/>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kumimoji="1" lang="ja-JP" altLang="en-US" sz="4300" kern="1200" dirty="0"/>
            <a:t>承認</a:t>
          </a:r>
        </a:p>
      </dsp:txBody>
      <dsp:txXfrm>
        <a:off x="613017" y="1228570"/>
        <a:ext cx="5295707" cy="967095"/>
      </dsp:txXfrm>
    </dsp:sp>
    <dsp:sp modelId="{DE6F11AB-68E9-41B4-B8AB-4B5CB4833AAA}">
      <dsp:nvSpPr>
        <dsp:cNvPr id="0" name=""/>
        <dsp:cNvSpPr/>
      </dsp:nvSpPr>
      <dsp:spPr>
        <a:xfrm>
          <a:off x="1165859" y="2396965"/>
          <a:ext cx="6606540" cy="1027271"/>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kumimoji="1" lang="ja-JP" altLang="en-US" sz="4300" kern="1200" dirty="0"/>
            <a:t>照会</a:t>
          </a:r>
        </a:p>
      </dsp:txBody>
      <dsp:txXfrm>
        <a:off x="1195947" y="2427053"/>
        <a:ext cx="5295707" cy="967095"/>
      </dsp:txXfrm>
    </dsp:sp>
    <dsp:sp modelId="{74A893EE-8CF9-41F6-AC07-534C1AE9194C}">
      <dsp:nvSpPr>
        <dsp:cNvPr id="0" name=""/>
        <dsp:cNvSpPr/>
      </dsp:nvSpPr>
      <dsp:spPr>
        <a:xfrm>
          <a:off x="5938813" y="779013"/>
          <a:ext cx="667726" cy="66772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kumimoji="1" lang="ja-JP" altLang="en-US" sz="3300" kern="1200"/>
        </a:p>
      </dsp:txBody>
      <dsp:txXfrm>
        <a:off x="6089051" y="779013"/>
        <a:ext cx="367250" cy="502464"/>
      </dsp:txXfrm>
    </dsp:sp>
    <dsp:sp modelId="{EFA9AA44-0895-4352-9E30-C1F1B1C6E043}">
      <dsp:nvSpPr>
        <dsp:cNvPr id="0" name=""/>
        <dsp:cNvSpPr/>
      </dsp:nvSpPr>
      <dsp:spPr>
        <a:xfrm>
          <a:off x="6521743" y="1970648"/>
          <a:ext cx="667726" cy="66772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kumimoji="1" lang="ja-JP" altLang="en-US" sz="3300" kern="1200"/>
        </a:p>
      </dsp:txBody>
      <dsp:txXfrm>
        <a:off x="6671981" y="1970648"/>
        <a:ext cx="367250" cy="5024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01D8F9-ED5B-4376-B29F-F0CF4314A5B5}">
      <dsp:nvSpPr>
        <dsp:cNvPr id="0" name=""/>
        <dsp:cNvSpPr/>
      </dsp:nvSpPr>
      <dsp:spPr>
        <a:xfrm>
          <a:off x="3290999" y="0"/>
          <a:ext cx="1648176" cy="1648427"/>
        </a:xfrm>
        <a:prstGeom prst="circularArrow">
          <a:avLst>
            <a:gd name="adj1" fmla="val 10980"/>
            <a:gd name="adj2" fmla="val 1142322"/>
            <a:gd name="adj3" fmla="val 4500000"/>
            <a:gd name="adj4" fmla="val 10800000"/>
            <a:gd name="adj5" fmla="val 125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5C2E3DA-EC2A-43EC-8B96-0AB747334709}">
      <dsp:nvSpPr>
        <dsp:cNvPr id="0" name=""/>
        <dsp:cNvSpPr/>
      </dsp:nvSpPr>
      <dsp:spPr>
        <a:xfrm>
          <a:off x="3655300" y="595132"/>
          <a:ext cx="915860" cy="457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t>申請</a:t>
          </a:r>
        </a:p>
      </dsp:txBody>
      <dsp:txXfrm>
        <a:off x="3655300" y="595132"/>
        <a:ext cx="915860" cy="457820"/>
      </dsp:txXfrm>
    </dsp:sp>
    <dsp:sp modelId="{C929DB46-0412-413B-9120-4D7227680A36}">
      <dsp:nvSpPr>
        <dsp:cNvPr id="0" name=""/>
        <dsp:cNvSpPr/>
      </dsp:nvSpPr>
      <dsp:spPr>
        <a:xfrm>
          <a:off x="2833223" y="947143"/>
          <a:ext cx="1648176" cy="1648427"/>
        </a:xfrm>
        <a:prstGeom prst="leftCircularArrow">
          <a:avLst>
            <a:gd name="adj1" fmla="val 10980"/>
            <a:gd name="adj2" fmla="val 1142322"/>
            <a:gd name="adj3" fmla="val 6300000"/>
            <a:gd name="adj4" fmla="val 18900000"/>
            <a:gd name="adj5" fmla="val 125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8E49350-C058-468B-B373-E200CFFF3723}">
      <dsp:nvSpPr>
        <dsp:cNvPr id="0" name=""/>
        <dsp:cNvSpPr/>
      </dsp:nvSpPr>
      <dsp:spPr>
        <a:xfrm>
          <a:off x="3199382" y="1547755"/>
          <a:ext cx="915860" cy="457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t>承認</a:t>
          </a:r>
        </a:p>
      </dsp:txBody>
      <dsp:txXfrm>
        <a:off x="3199382" y="1547755"/>
        <a:ext cx="915860" cy="457820"/>
      </dsp:txXfrm>
    </dsp:sp>
    <dsp:sp modelId="{642682AB-B1BA-43F9-A078-6BAE9D54E549}">
      <dsp:nvSpPr>
        <dsp:cNvPr id="0" name=""/>
        <dsp:cNvSpPr/>
      </dsp:nvSpPr>
      <dsp:spPr>
        <a:xfrm>
          <a:off x="3408306" y="2007630"/>
          <a:ext cx="1416039" cy="1416606"/>
        </a:xfrm>
        <a:prstGeom prst="blockArc">
          <a:avLst>
            <a:gd name="adj1" fmla="val 13500000"/>
            <a:gd name="adj2" fmla="val 10800000"/>
            <a:gd name="adj3" fmla="val 1274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FDE460E-FDD4-4FEF-9A4E-D7ACB1D37CD6}">
      <dsp:nvSpPr>
        <dsp:cNvPr id="0" name=""/>
        <dsp:cNvSpPr/>
      </dsp:nvSpPr>
      <dsp:spPr>
        <a:xfrm>
          <a:off x="3657467" y="2501747"/>
          <a:ext cx="915860" cy="457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t>照会</a:t>
          </a:r>
        </a:p>
      </dsp:txBody>
      <dsp:txXfrm>
        <a:off x="3657467" y="2501747"/>
        <a:ext cx="915860" cy="45782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A8966B-B0E5-4BEA-AAD0-1E104DE61401}"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20097-504A-42BF-A107-D9748B6BF90F}" type="slidenum">
              <a:rPr kumimoji="1" lang="ja-JP" altLang="en-US" smtClean="0"/>
              <a:t>‹#›</a:t>
            </a:fld>
            <a:endParaRPr kumimoji="1" lang="ja-JP" altLang="en-US"/>
          </a:p>
        </p:txBody>
      </p:sp>
    </p:spTree>
    <p:extLst>
      <p:ext uri="{BB962C8B-B14F-4D97-AF65-F5344CB8AC3E}">
        <p14:creationId xmlns:p14="http://schemas.microsoft.com/office/powerpoint/2010/main" val="18629269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79220097-504A-42BF-A107-D9748B6BF90F}" type="slidenum">
              <a:rPr kumimoji="1" lang="ja-JP" altLang="en-US" smtClean="0"/>
              <a:t>1</a:t>
            </a:fld>
            <a:endParaRPr kumimoji="1" lang="ja-JP" altLang="en-US"/>
          </a:p>
        </p:txBody>
      </p:sp>
    </p:spTree>
    <p:extLst>
      <p:ext uri="{BB962C8B-B14F-4D97-AF65-F5344CB8AC3E}">
        <p14:creationId xmlns:p14="http://schemas.microsoft.com/office/powerpoint/2010/main" val="44563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a:t>・転勤に伴う赴任休暇や住所変更、改正</a:t>
            </a:r>
            <a:endParaRPr kumimoji="1" lang="ja-JP" altLang="en-US"/>
          </a:p>
          <a:p>
            <a:endParaRPr kumimoji="1" lang="ja-JP" altLang="en-US"/>
          </a:p>
        </p:txBody>
      </p:sp>
      <p:sp>
        <p:nvSpPr>
          <p:cNvPr id="4" name="スライド番号プレースホルダー 3"/>
          <p:cNvSpPr>
            <a:spLocks noGrp="1"/>
          </p:cNvSpPr>
          <p:nvPr>
            <p:ph type="sldNum" sz="quarter" idx="10"/>
          </p:nvPr>
        </p:nvSpPr>
        <p:spPr/>
        <p:txBody>
          <a:bodyPr/>
          <a:lstStyle/>
          <a:p>
            <a:fld id="{79220097-504A-42BF-A107-D9748B6BF90F}" type="slidenum">
              <a:rPr kumimoji="1" lang="ja-JP" altLang="en-US" smtClean="0"/>
              <a:t>2</a:t>
            </a:fld>
            <a:endParaRPr kumimoji="1" lang="ja-JP" altLang="en-US"/>
          </a:p>
        </p:txBody>
      </p:sp>
    </p:spTree>
    <p:extLst>
      <p:ext uri="{BB962C8B-B14F-4D97-AF65-F5344CB8AC3E}">
        <p14:creationId xmlns:p14="http://schemas.microsoft.com/office/powerpoint/2010/main" val="3574721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ja-JP" altLang="en-US"/>
              <a:t>マスター タイトルの書式設定</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53709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03583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61640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ja-JP" altLang="en-US"/>
              <a:t>マスター タイトルの書式設定</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22411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29185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ja-JP" altLang="en-US"/>
              <a:t>マスター タイトルの書式設定</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72424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ja-JP" altLang="en-US"/>
              <a:t>マスター タイトルの書式設定</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61746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127884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ja-JP" altLang="en-US"/>
              <a:t>マスター タイトルの書式設定</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65556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90859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61703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a:t>マスター タイトルの書式設定</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15122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2" name="Content Placeholder 3"/>
          <p:cNvSpPr>
            <a:spLocks noGrp="1"/>
          </p:cNvSpPr>
          <p:nvPr>
            <p:ph sz="quarter" idx="13"/>
          </p:nvPr>
        </p:nvSpPr>
        <p:spPr>
          <a:xfrm>
            <a:off x="685331" y="3051013"/>
            <a:ext cx="3829520" cy="2740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3" name="Content Placeholder 5"/>
          <p:cNvSpPr>
            <a:spLocks noGrp="1"/>
          </p:cNvSpPr>
          <p:nvPr>
            <p:ph sz="quarter" idx="14"/>
          </p:nvPr>
        </p:nvSpPr>
        <p:spPr>
          <a:xfrm>
            <a:off x="4629150" y="3051013"/>
            <a:ext cx="3829051" cy="2740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872389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82623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3293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ja-JP" altLang="en-US"/>
              <a:t>マスター タイトルの書式設定</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02361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80907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8492044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xStyles>
    <p:titleStyle>
      <a:lvl1pPr algn="ctr" defTabSz="914400" rtl="0" eaLnBrk="1" latinLnBrk="0" hangingPunct="1">
        <a:lnSpc>
          <a:spcPct val="90000"/>
        </a:lnSpc>
        <a:spcBef>
          <a:spcPct val="0"/>
        </a:spcBef>
        <a:buNone/>
        <a:defRPr kumimoji="1"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sz="quarter" idx="13"/>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sz="quarter" idx="13"/>
            <p:extLst>
              <p:ext uri="{D42A27DB-BD31-4B8C-83A1-F6EECF244321}">
                <p14:modId xmlns:p14="http://schemas.microsoft.com/office/powerpoint/2010/main" val="2539894079"/>
              </p:ext>
            </p:extLst>
          </p:nvPr>
        </p:nvGraphicFramePr>
        <p:xfrm>
          <a:off x="685800" y="2366963"/>
          <a:ext cx="77724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376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sz="quarter" idx="13"/>
            <p:extLst>
              <p:ext uri="{D42A27DB-BD31-4B8C-83A1-F6EECF244321}">
                <p14:modId xmlns:p14="http://schemas.microsoft.com/office/powerpoint/2010/main" val="104300634"/>
              </p:ext>
            </p:extLst>
          </p:nvPr>
        </p:nvGraphicFramePr>
        <p:xfrm>
          <a:off x="685800" y="2366963"/>
          <a:ext cx="77724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855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sz="quarter" idx="13"/>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しずく">
  <a:themeElements>
    <a:clrScheme name="しず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しず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しず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しずく</Template>
  <TotalTime>165</TotalTime>
  <Words>141</Words>
  <Application>Microsoft Office PowerPoint</Application>
  <PresentationFormat>画面に合わせる (4:3)</PresentationFormat>
  <Paragraphs>29</Paragraphs>
  <Slides>6</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ＭＳ Ｐゴシック</vt:lpstr>
      <vt:lpstr>游ゴシック</vt:lpstr>
      <vt:lpstr>Arial</vt:lpstr>
      <vt:lpstr>Tw Cen MT</vt:lpstr>
      <vt:lpstr>しずく</vt:lpstr>
      <vt:lpstr>マイビジネス導入について</vt:lpstr>
      <vt:lpstr>マイビジネスとは</vt:lpstr>
      <vt:lpstr>処理の流れ</vt:lpstr>
      <vt:lpstr>処理の流れ</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2017-02-06T05:17:17Z</dcterms:modified>
</cp:coreProperties>
</file>