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61" d="100"/>
          <a:sy n="61" d="100"/>
        </p:scale>
        <p:origin x="150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12400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smtClean="0"/>
              <a:t>マスター タイトルの書式設定</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46627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15673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8196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5333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smtClean="0"/>
              <a:t>マスター テキストの書式設定</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114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ja-JP" altLang="en-US" smtClean="0"/>
              <a:t>マスター タイトルの書式設定</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smtClean="0"/>
              <a:t>マスター テキストの書式設定</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332217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46647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46201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19766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9268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smtClean="0"/>
              <a:t>マスター タイトルの書式設定</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8501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956033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12979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131367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24814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2017/1/30</a:t>
            </a:fld>
            <a:endParaRPr kumimoji="1" lang="ja-JP" altLang="en-US"/>
          </a:p>
        </p:txBody>
      </p:sp>
      <p:sp>
        <p:nvSpPr>
          <p:cNvPr id="6" name="Footer Placeholder 5"/>
          <p:cNvSpPr>
            <a:spLocks noGrp="1"/>
          </p:cNvSpPr>
          <p:nvPr>
            <p:ph type="ftr" sz="quarter" idx="11"/>
          </p:nvPr>
        </p:nvSpPr>
        <p:spPr>
          <a:xfrm>
            <a:off x="533400" y="6172200"/>
            <a:ext cx="5811724" cy="365125"/>
          </a:xfrm>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46957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5AF8FA3-E485-4384-9409-CAE788EDF536}" type="datetimeFigureOut">
              <a:rPr kumimoji="1" lang="ja-JP" altLang="en-US" smtClean="0"/>
              <a:pPr/>
              <a:t>2017/1/30</a:t>
            </a:fld>
            <a:endParaRPr kumimoji="1" lang="ja-JP"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890887374"/>
      </p:ext>
    </p:extLst>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txStyles>
    <p:titleStyle>
      <a:lvl1pPr algn="l" defTabSz="457200" rtl="0" eaLnBrk="1" latinLnBrk="0" hangingPunct="1">
        <a:spcBef>
          <a:spcPct val="0"/>
        </a:spcBef>
        <a:buNone/>
        <a:defRPr kumimoji="1" sz="32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165</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メイリオ</vt:lpstr>
      <vt:lpstr>Century Gothic</vt:lpstr>
      <vt:lpstr>Wingdings 3</vt:lpstr>
      <vt:lpstr>スライス</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2017-01-30T07:24:38Z</dcterms:modified>
</cp:coreProperties>
</file>