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6"/>
  </p:notes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E3F273-F204-426B-8E13-BF98FB118FDF}"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A13F72-5108-420E-9258-B395DFC79588}" type="slidenum">
              <a:rPr kumimoji="1" lang="ja-JP" altLang="en-US" smtClean="0"/>
              <a:t>‹#›</a:t>
            </a:fld>
            <a:endParaRPr kumimoji="1" lang="ja-JP" altLang="en-US"/>
          </a:p>
        </p:txBody>
      </p:sp>
    </p:spTree>
    <p:extLst>
      <p:ext uri="{BB962C8B-B14F-4D97-AF65-F5344CB8AC3E}">
        <p14:creationId xmlns:p14="http://schemas.microsoft.com/office/powerpoint/2010/main" val="318672868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10A13F72-5108-420E-9258-B395DFC79588}" type="slidenum">
              <a:rPr kumimoji="1" lang="ja-JP" altLang="en-US" smtClean="0"/>
              <a:t>1</a:t>
            </a:fld>
            <a:endParaRPr kumimoji="1" lang="ja-JP" altLang="en-US"/>
          </a:p>
        </p:txBody>
      </p:sp>
    </p:spTree>
    <p:extLst>
      <p:ext uri="{BB962C8B-B14F-4D97-AF65-F5344CB8AC3E}">
        <p14:creationId xmlns:p14="http://schemas.microsoft.com/office/powerpoint/2010/main" val="212769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p:txBody>
      </p:sp>
      <p:sp>
        <p:nvSpPr>
          <p:cNvPr id="4" name="スライド番号プレースホルダー 3"/>
          <p:cNvSpPr>
            <a:spLocks noGrp="1"/>
          </p:cNvSpPr>
          <p:nvPr>
            <p:ph type="sldNum" sz="quarter" idx="10"/>
          </p:nvPr>
        </p:nvSpPr>
        <p:spPr/>
        <p:txBody>
          <a:bodyPr/>
          <a:lstStyle/>
          <a:p>
            <a:fld id="{10A13F72-5108-420E-9258-B395DFC79588}" type="slidenum">
              <a:rPr kumimoji="1" lang="ja-JP" altLang="en-US" smtClean="0"/>
              <a:t>2</a:t>
            </a:fld>
            <a:endParaRPr kumimoji="1" lang="ja-JP" altLang="en-US"/>
          </a:p>
        </p:txBody>
      </p:sp>
    </p:spTree>
    <p:extLst>
      <p:ext uri="{BB962C8B-B14F-4D97-AF65-F5344CB8AC3E}">
        <p14:creationId xmlns:p14="http://schemas.microsoft.com/office/powerpoint/2010/main" val="3852801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064140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20946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2195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49233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99365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7814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48101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55431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85493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886153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9459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99629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41091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57588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7391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56522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cxnSp>
          <p:nvCxnSpPr>
            <p:cNvPr id="7" name="Straight Connector 6"/>
            <p:cNvCxnSpPr/>
            <p:nvPr/>
          </p:nvCxnSpPr>
          <p:spPr>
            <a:xfrm flipV="1">
              <a:off x="5130830" y="4175605"/>
              <a:ext cx="4022475" cy="2682396"/>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56459525"/>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31721" y="1122363"/>
            <a:ext cx="7200800" cy="2387600"/>
          </a:xfrm>
        </p:spPr>
        <p:txBody>
          <a:bodyPr/>
          <a:lstStyle/>
          <a:p>
            <a:r>
              <a:rPr lang="ja-JP" altLang="en-US" dirty="0"/>
              <a:t>マイビジネス導入</a:t>
            </a:r>
            <a:br>
              <a:rPr lang="en-US" altLang="ja-JP" dirty="0"/>
            </a:br>
            <a:r>
              <a:rPr lang="ja-JP" altLang="en-US" dirty="0"/>
              <a:t>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162</TotalTime>
  <Words>127</Words>
  <Application>Microsoft Office PowerPoint</Application>
  <PresentationFormat>画面に合わせる (4:3)</PresentationFormat>
  <Paragraphs>21</Paragraphs>
  <Slides>4</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メイリオ</vt:lpstr>
      <vt:lpstr>游ゴシック</vt:lpstr>
      <vt:lpstr>Arial</vt:lpstr>
      <vt:lpstr>Trebuchet MS</vt:lpstr>
      <vt:lpstr>Wingdings 3</vt:lpstr>
      <vt:lpstr>ファセット</vt:lpstr>
      <vt:lpstr>マイビジネス導入 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2017-02-06T05:13:57Z</dcterms:modified>
</cp:coreProperties>
</file>