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6"/>
  </p:notes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15DF49-C19F-4FA3-8010-038A703D0380}"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5D30B6-B3ED-4E9E-8663-EA89274C9D0E}" type="slidenum">
              <a:rPr kumimoji="1" lang="ja-JP" altLang="en-US" smtClean="0"/>
              <a:t>‹#›</a:t>
            </a:fld>
            <a:endParaRPr kumimoji="1" lang="ja-JP" altLang="en-US"/>
          </a:p>
        </p:txBody>
      </p:sp>
    </p:spTree>
    <p:extLst>
      <p:ext uri="{BB962C8B-B14F-4D97-AF65-F5344CB8AC3E}">
        <p14:creationId xmlns:p14="http://schemas.microsoft.com/office/powerpoint/2010/main" val="25459243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F05D30B6-B3ED-4E9E-8663-EA89274C9D0E}" type="slidenum">
              <a:rPr kumimoji="1" lang="ja-JP" altLang="en-US" smtClean="0"/>
              <a:t>1</a:t>
            </a:fld>
            <a:endParaRPr kumimoji="1" lang="ja-JP" altLang="en-US"/>
          </a:p>
        </p:txBody>
      </p:sp>
    </p:spTree>
    <p:extLst>
      <p:ext uri="{BB962C8B-B14F-4D97-AF65-F5344CB8AC3E}">
        <p14:creationId xmlns:p14="http://schemas.microsoft.com/office/powerpoint/2010/main" val="3158463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a:t>・転勤に伴う赴任休暇や住所変更、改正</a:t>
            </a:r>
            <a:endParaRPr kumimoji="1" lang="ja-JP" altLang="en-US"/>
          </a:p>
          <a:p>
            <a:endParaRPr kumimoji="1" lang="ja-JP" altLang="en-US"/>
          </a:p>
        </p:txBody>
      </p:sp>
      <p:sp>
        <p:nvSpPr>
          <p:cNvPr id="4" name="スライド番号プレースホルダー 3"/>
          <p:cNvSpPr>
            <a:spLocks noGrp="1"/>
          </p:cNvSpPr>
          <p:nvPr>
            <p:ph type="sldNum" sz="quarter" idx="10"/>
          </p:nvPr>
        </p:nvSpPr>
        <p:spPr/>
        <p:txBody>
          <a:bodyPr/>
          <a:lstStyle/>
          <a:p>
            <a:fld id="{F05D30B6-B3ED-4E9E-8663-EA89274C9D0E}" type="slidenum">
              <a:rPr kumimoji="1" lang="ja-JP" altLang="en-US" smtClean="0"/>
              <a:t>2</a:t>
            </a:fld>
            <a:endParaRPr kumimoji="1" lang="ja-JP" altLang="en-US"/>
          </a:p>
        </p:txBody>
      </p:sp>
    </p:spTree>
    <p:extLst>
      <p:ext uri="{BB962C8B-B14F-4D97-AF65-F5344CB8AC3E}">
        <p14:creationId xmlns:p14="http://schemas.microsoft.com/office/powerpoint/2010/main" val="229660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68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979700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30775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44718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313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928648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2296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36523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65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62197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0492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09801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25">
          <a:fgClr>
            <a:schemeClr val="accent1"/>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57609152"/>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96538" y="1772816"/>
            <a:ext cx="7200800" cy="2387600"/>
          </a:xfrm>
        </p:spPr>
        <p:txBody>
          <a:bodyPr/>
          <a:lstStyle/>
          <a:p>
            <a:r>
              <a:rPr lang="ja-JP" altLang="en-US" dirty="0"/>
              <a:t>マイビジネス</a:t>
            </a:r>
            <a:br>
              <a:rPr lang="en-US" altLang="ja-JP" dirty="0"/>
            </a:br>
            <a:r>
              <a:rPr lang="ja-JP" altLang="en-US" dirty="0"/>
              <a:t>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165</TotalTime>
  <Words>126</Words>
  <Application>Microsoft Office PowerPoint</Application>
  <PresentationFormat>画面に合わせる (4:3)</PresentationFormat>
  <Paragraphs>21</Paragraphs>
  <Slides>4</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Ｐゴシック</vt:lpstr>
      <vt:lpstr>游ゴシック</vt:lpstr>
      <vt:lpstr>Calibri</vt:lpstr>
      <vt:lpstr>Calibri Light</vt:lpstr>
      <vt:lpstr>レトロスペクト</vt:lpstr>
      <vt:lpstr>マイビジネス 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2017-02-06T05:15:26Z</dcterms:modified>
</cp:coreProperties>
</file>